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3"/>
  </p:notesMasterIdLst>
  <p:sldIdLst>
    <p:sldId id="256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4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D00"/>
    <a:srgbClr val="009FE3"/>
    <a:srgbClr val="547CCB"/>
    <a:srgbClr val="4472C4"/>
    <a:srgbClr val="0E4A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477" autoAdjust="0"/>
  </p:normalViewPr>
  <p:slideViewPr>
    <p:cSldViewPr snapToGrid="0">
      <p:cViewPr varScale="1">
        <p:scale>
          <a:sx n="67" d="100"/>
          <a:sy n="67" d="100"/>
        </p:scale>
        <p:origin x="834" y="60"/>
      </p:cViewPr>
      <p:guideLst>
        <p:guide orient="horz" pos="2160"/>
        <p:guide pos="34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341284A-D592-6E4F-ABDD-4DA4626D460C}" type="doc">
      <dgm:prSet loTypeId="urn:microsoft.com/office/officeart/2005/8/layout/radial6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493206F3-4AA7-1F4D-8E4C-C980B4640889}">
      <dgm:prSet custT="1"/>
      <dgm:spPr/>
      <dgm:t>
        <a:bodyPr/>
        <a:lstStyle/>
        <a:p>
          <a:r>
            <a:rPr lang="en-GB" sz="1800" b="1" err="1"/>
            <a:t>TRUsted</a:t>
          </a:r>
          <a:r>
            <a:rPr lang="en-GB" sz="1800" b="1"/>
            <a:t> Engineering CONNECTOR</a:t>
          </a:r>
          <a:endParaRPr lang="en-IT" sz="1800" b="1"/>
        </a:p>
      </dgm:t>
    </dgm:pt>
    <dgm:pt modelId="{ADF81AD2-A6FE-B54B-9351-A3B11ADFF573}" type="parTrans" cxnId="{EF820CB0-44EA-004A-8A01-EF7E610B1529}">
      <dgm:prSet/>
      <dgm:spPr/>
      <dgm:t>
        <a:bodyPr/>
        <a:lstStyle/>
        <a:p>
          <a:endParaRPr lang="en-GB" sz="1400"/>
        </a:p>
      </dgm:t>
    </dgm:pt>
    <dgm:pt modelId="{9B1FBB7A-CDBB-5544-AA85-1F3CE56BBAD2}" type="sibTrans" cxnId="{EF820CB0-44EA-004A-8A01-EF7E610B1529}">
      <dgm:prSet/>
      <dgm:spPr/>
      <dgm:t>
        <a:bodyPr/>
        <a:lstStyle/>
        <a:p>
          <a:endParaRPr lang="en-GB" sz="1400"/>
        </a:p>
      </dgm:t>
    </dgm:pt>
    <dgm:pt modelId="{8EE1C387-AD93-7B43-A1A9-DB9EDE0EFC44}">
      <dgm:prSet custT="1"/>
      <dgm:spPr/>
      <dgm:t>
        <a:bodyPr/>
        <a:lstStyle/>
        <a:p>
          <a:r>
            <a:rPr lang="en-GB" sz="1400"/>
            <a:t>Open Source</a:t>
          </a:r>
          <a:endParaRPr lang="en-IT" sz="1400"/>
        </a:p>
      </dgm:t>
    </dgm:pt>
    <dgm:pt modelId="{02DE1D0F-BC8C-504E-BC51-59CAC03DFA11}" type="parTrans" cxnId="{FB6CCA1F-F2D7-7A49-B419-E399E406BDCB}">
      <dgm:prSet/>
      <dgm:spPr/>
      <dgm:t>
        <a:bodyPr/>
        <a:lstStyle/>
        <a:p>
          <a:endParaRPr lang="en-GB" sz="1400"/>
        </a:p>
      </dgm:t>
    </dgm:pt>
    <dgm:pt modelId="{E99067BE-CA4C-4241-A3DE-9573A94DA6DC}" type="sibTrans" cxnId="{FB6CCA1F-F2D7-7A49-B419-E399E406BDCB}">
      <dgm:prSet/>
      <dgm:spPr/>
      <dgm:t>
        <a:bodyPr/>
        <a:lstStyle/>
        <a:p>
          <a:endParaRPr lang="en-GB" sz="1400"/>
        </a:p>
      </dgm:t>
    </dgm:pt>
    <dgm:pt modelId="{66AE68C0-4BA2-8548-A398-2E1824FA0B39}">
      <dgm:prSet custT="1"/>
      <dgm:spPr/>
      <dgm:t>
        <a:bodyPr/>
        <a:lstStyle/>
        <a:p>
          <a:r>
            <a:rPr lang="en-GB" sz="1400" err="1"/>
            <a:t>MultiFormat</a:t>
          </a:r>
          <a:endParaRPr lang="en-IT" sz="1400"/>
        </a:p>
      </dgm:t>
    </dgm:pt>
    <dgm:pt modelId="{AB74CB09-1BE1-F040-BF36-20DD0BECA80B}" type="parTrans" cxnId="{E08D4BFF-7B0C-A249-86DB-16D6B5094783}">
      <dgm:prSet/>
      <dgm:spPr/>
      <dgm:t>
        <a:bodyPr/>
        <a:lstStyle/>
        <a:p>
          <a:endParaRPr lang="en-GB" sz="1400"/>
        </a:p>
      </dgm:t>
    </dgm:pt>
    <dgm:pt modelId="{D28201AA-ADF9-854C-9130-2327665AB747}" type="sibTrans" cxnId="{E08D4BFF-7B0C-A249-86DB-16D6B5094783}">
      <dgm:prSet/>
      <dgm:spPr/>
      <dgm:t>
        <a:bodyPr/>
        <a:lstStyle/>
        <a:p>
          <a:endParaRPr lang="en-GB" sz="1400"/>
        </a:p>
      </dgm:t>
    </dgm:pt>
    <dgm:pt modelId="{C461C78F-59F1-3B42-882A-84B7B5FBC0D7}">
      <dgm:prSet custT="1"/>
      <dgm:spPr/>
      <dgm:t>
        <a:bodyPr/>
        <a:lstStyle/>
        <a:p>
          <a:r>
            <a:rPr lang="en-GB" sz="1400" err="1"/>
            <a:t>MultiProtocol</a:t>
          </a:r>
          <a:endParaRPr lang="en-IT" sz="1400"/>
        </a:p>
      </dgm:t>
    </dgm:pt>
    <dgm:pt modelId="{94EA2B4E-6E35-7945-AA53-3ECC1944F6B3}" type="parTrans" cxnId="{33A5E9E0-CA40-5E47-8CC3-4E435934DA37}">
      <dgm:prSet/>
      <dgm:spPr/>
      <dgm:t>
        <a:bodyPr/>
        <a:lstStyle/>
        <a:p>
          <a:endParaRPr lang="en-GB" sz="1400"/>
        </a:p>
      </dgm:t>
    </dgm:pt>
    <dgm:pt modelId="{CACB7042-B2CA-4C45-B224-527F4132B2E3}" type="sibTrans" cxnId="{33A5E9E0-CA40-5E47-8CC3-4E435934DA37}">
      <dgm:prSet/>
      <dgm:spPr/>
      <dgm:t>
        <a:bodyPr/>
        <a:lstStyle/>
        <a:p>
          <a:endParaRPr lang="en-GB" sz="1400"/>
        </a:p>
      </dgm:t>
    </dgm:pt>
    <dgm:pt modelId="{EABE2790-A0CD-054D-B290-58252D5E2994}">
      <dgm:prSet custT="1"/>
      <dgm:spPr/>
      <dgm:t>
        <a:bodyPr/>
        <a:lstStyle/>
        <a:p>
          <a:r>
            <a:rPr lang="en-GB" sz="1400"/>
            <a:t>Configurable</a:t>
          </a:r>
          <a:endParaRPr lang="en-IT" sz="1400"/>
        </a:p>
      </dgm:t>
    </dgm:pt>
    <dgm:pt modelId="{3AF4E69F-111D-CB4A-9F1D-DD4926036ED5}" type="parTrans" cxnId="{5ABD6D9A-2DEE-A740-9EF6-849F0C4ABD2F}">
      <dgm:prSet/>
      <dgm:spPr/>
      <dgm:t>
        <a:bodyPr/>
        <a:lstStyle/>
        <a:p>
          <a:endParaRPr lang="en-GB" sz="1400"/>
        </a:p>
      </dgm:t>
    </dgm:pt>
    <dgm:pt modelId="{32CC3C93-0E18-CF4C-9EA4-D5823597EBE2}" type="sibTrans" cxnId="{5ABD6D9A-2DEE-A740-9EF6-849F0C4ABD2F}">
      <dgm:prSet/>
      <dgm:spPr/>
      <dgm:t>
        <a:bodyPr/>
        <a:lstStyle/>
        <a:p>
          <a:endParaRPr lang="en-GB" sz="1400"/>
        </a:p>
      </dgm:t>
    </dgm:pt>
    <dgm:pt modelId="{F43F6B2F-7971-494F-A1E2-65963347E058}">
      <dgm:prSet custT="1"/>
      <dgm:spPr/>
      <dgm:t>
        <a:bodyPr/>
        <a:lstStyle/>
        <a:p>
          <a:r>
            <a:rPr lang="en-GB" sz="1400"/>
            <a:t>Extendible</a:t>
          </a:r>
          <a:endParaRPr lang="en-IT" sz="1400"/>
        </a:p>
      </dgm:t>
    </dgm:pt>
    <dgm:pt modelId="{287B344D-1CFF-364E-864C-5985E3BB729A}" type="parTrans" cxnId="{CF74D392-380A-244B-8A4D-934E7709340F}">
      <dgm:prSet/>
      <dgm:spPr/>
      <dgm:t>
        <a:bodyPr/>
        <a:lstStyle/>
        <a:p>
          <a:endParaRPr lang="en-GB" sz="1400"/>
        </a:p>
      </dgm:t>
    </dgm:pt>
    <dgm:pt modelId="{3A0B815B-1099-5042-AB60-51C8F0111B47}" type="sibTrans" cxnId="{CF74D392-380A-244B-8A4D-934E7709340F}">
      <dgm:prSet/>
      <dgm:spPr/>
      <dgm:t>
        <a:bodyPr/>
        <a:lstStyle/>
        <a:p>
          <a:endParaRPr lang="en-GB" sz="1400"/>
        </a:p>
      </dgm:t>
    </dgm:pt>
    <dgm:pt modelId="{49CD897F-C9FA-7C49-8E59-B46B7E725725}">
      <dgm:prSet custT="1"/>
      <dgm:spPr/>
      <dgm:t>
        <a:bodyPr/>
        <a:lstStyle/>
        <a:p>
          <a:r>
            <a:rPr lang="en-GB" sz="1400"/>
            <a:t>Integrable</a:t>
          </a:r>
          <a:endParaRPr lang="en-IT" sz="1400"/>
        </a:p>
      </dgm:t>
    </dgm:pt>
    <dgm:pt modelId="{3AA13534-214D-F742-A156-38D65AA59E1D}" type="parTrans" cxnId="{B2C84CD7-CE12-1B47-BB77-40D613434E77}">
      <dgm:prSet/>
      <dgm:spPr/>
      <dgm:t>
        <a:bodyPr/>
        <a:lstStyle/>
        <a:p>
          <a:endParaRPr lang="en-GB" sz="1400"/>
        </a:p>
      </dgm:t>
    </dgm:pt>
    <dgm:pt modelId="{178FCDA6-3949-634B-B271-5131DEE1BE53}" type="sibTrans" cxnId="{B2C84CD7-CE12-1B47-BB77-40D613434E77}">
      <dgm:prSet/>
      <dgm:spPr/>
      <dgm:t>
        <a:bodyPr/>
        <a:lstStyle/>
        <a:p>
          <a:endParaRPr lang="en-GB" sz="1400"/>
        </a:p>
      </dgm:t>
    </dgm:pt>
    <dgm:pt modelId="{B991E980-968F-B74A-ADE8-4F0842440114}" type="pres">
      <dgm:prSet presAssocID="{6341284A-D592-6E4F-ABDD-4DA4626D460C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AFA10630-303A-1F43-AEE8-250F4827ADF8}" type="pres">
      <dgm:prSet presAssocID="{493206F3-4AA7-1F4D-8E4C-C980B4640889}" presName="centerShape" presStyleLbl="node0" presStyleIdx="0" presStyleCnt="1"/>
      <dgm:spPr/>
    </dgm:pt>
    <dgm:pt modelId="{13DBB713-3C30-FD48-BCFB-167F22948B75}" type="pres">
      <dgm:prSet presAssocID="{8EE1C387-AD93-7B43-A1A9-DB9EDE0EFC44}" presName="node" presStyleLbl="node1" presStyleIdx="0" presStyleCnt="6">
        <dgm:presLayoutVars>
          <dgm:bulletEnabled val="1"/>
        </dgm:presLayoutVars>
      </dgm:prSet>
      <dgm:spPr/>
    </dgm:pt>
    <dgm:pt modelId="{63CF9FD4-281A-2E49-B56B-E572DD2FCBEB}" type="pres">
      <dgm:prSet presAssocID="{8EE1C387-AD93-7B43-A1A9-DB9EDE0EFC44}" presName="dummy" presStyleCnt="0"/>
      <dgm:spPr/>
    </dgm:pt>
    <dgm:pt modelId="{89B7A96A-47F8-E045-B6A5-E0452F096F33}" type="pres">
      <dgm:prSet presAssocID="{E99067BE-CA4C-4241-A3DE-9573A94DA6DC}" presName="sibTrans" presStyleLbl="sibTrans2D1" presStyleIdx="0" presStyleCnt="6"/>
      <dgm:spPr/>
    </dgm:pt>
    <dgm:pt modelId="{A2B2B799-7C0C-E048-AB31-610D2CDE7709}" type="pres">
      <dgm:prSet presAssocID="{66AE68C0-4BA2-8548-A398-2E1824FA0B39}" presName="node" presStyleLbl="node1" presStyleIdx="1" presStyleCnt="6">
        <dgm:presLayoutVars>
          <dgm:bulletEnabled val="1"/>
        </dgm:presLayoutVars>
      </dgm:prSet>
      <dgm:spPr/>
    </dgm:pt>
    <dgm:pt modelId="{8E9C9EC5-1D71-9947-A645-E6AA778A8B8A}" type="pres">
      <dgm:prSet presAssocID="{66AE68C0-4BA2-8548-A398-2E1824FA0B39}" presName="dummy" presStyleCnt="0"/>
      <dgm:spPr/>
    </dgm:pt>
    <dgm:pt modelId="{16C717A6-6919-134E-9B42-06070E53E40A}" type="pres">
      <dgm:prSet presAssocID="{D28201AA-ADF9-854C-9130-2327665AB747}" presName="sibTrans" presStyleLbl="sibTrans2D1" presStyleIdx="1" presStyleCnt="6"/>
      <dgm:spPr/>
    </dgm:pt>
    <dgm:pt modelId="{5D131DE9-2DBE-1041-9C4C-273CDB780D38}" type="pres">
      <dgm:prSet presAssocID="{C461C78F-59F1-3B42-882A-84B7B5FBC0D7}" presName="node" presStyleLbl="node1" presStyleIdx="2" presStyleCnt="6">
        <dgm:presLayoutVars>
          <dgm:bulletEnabled val="1"/>
        </dgm:presLayoutVars>
      </dgm:prSet>
      <dgm:spPr/>
    </dgm:pt>
    <dgm:pt modelId="{66BB59A6-F99F-FB41-BA0F-3981710BD987}" type="pres">
      <dgm:prSet presAssocID="{C461C78F-59F1-3B42-882A-84B7B5FBC0D7}" presName="dummy" presStyleCnt="0"/>
      <dgm:spPr/>
    </dgm:pt>
    <dgm:pt modelId="{9570A430-7563-8140-ADB9-CAC6EF01A9C3}" type="pres">
      <dgm:prSet presAssocID="{CACB7042-B2CA-4C45-B224-527F4132B2E3}" presName="sibTrans" presStyleLbl="sibTrans2D1" presStyleIdx="2" presStyleCnt="6"/>
      <dgm:spPr/>
    </dgm:pt>
    <dgm:pt modelId="{382D158D-1A5A-EE4D-8266-39FA2EDFD337}" type="pres">
      <dgm:prSet presAssocID="{EABE2790-A0CD-054D-B290-58252D5E2994}" presName="node" presStyleLbl="node1" presStyleIdx="3" presStyleCnt="6">
        <dgm:presLayoutVars>
          <dgm:bulletEnabled val="1"/>
        </dgm:presLayoutVars>
      </dgm:prSet>
      <dgm:spPr/>
    </dgm:pt>
    <dgm:pt modelId="{75D6838C-A399-1742-9F91-466C744912B5}" type="pres">
      <dgm:prSet presAssocID="{EABE2790-A0CD-054D-B290-58252D5E2994}" presName="dummy" presStyleCnt="0"/>
      <dgm:spPr/>
    </dgm:pt>
    <dgm:pt modelId="{BA2D96CA-0368-B049-AEA9-CAE0D586DB5F}" type="pres">
      <dgm:prSet presAssocID="{32CC3C93-0E18-CF4C-9EA4-D5823597EBE2}" presName="sibTrans" presStyleLbl="sibTrans2D1" presStyleIdx="3" presStyleCnt="6"/>
      <dgm:spPr/>
    </dgm:pt>
    <dgm:pt modelId="{2A0F0A14-D45A-1C44-9A59-BB476EC1F5B0}" type="pres">
      <dgm:prSet presAssocID="{F43F6B2F-7971-494F-A1E2-65963347E058}" presName="node" presStyleLbl="node1" presStyleIdx="4" presStyleCnt="6">
        <dgm:presLayoutVars>
          <dgm:bulletEnabled val="1"/>
        </dgm:presLayoutVars>
      </dgm:prSet>
      <dgm:spPr/>
    </dgm:pt>
    <dgm:pt modelId="{4E10DD9A-CEB5-4340-9307-318389F13411}" type="pres">
      <dgm:prSet presAssocID="{F43F6B2F-7971-494F-A1E2-65963347E058}" presName="dummy" presStyleCnt="0"/>
      <dgm:spPr/>
    </dgm:pt>
    <dgm:pt modelId="{867D20F2-6FAF-EE45-AA22-D8652763B4A8}" type="pres">
      <dgm:prSet presAssocID="{3A0B815B-1099-5042-AB60-51C8F0111B47}" presName="sibTrans" presStyleLbl="sibTrans2D1" presStyleIdx="4" presStyleCnt="6"/>
      <dgm:spPr/>
    </dgm:pt>
    <dgm:pt modelId="{05EE9324-2A56-134C-B683-01AF439B65F4}" type="pres">
      <dgm:prSet presAssocID="{49CD897F-C9FA-7C49-8E59-B46B7E725725}" presName="node" presStyleLbl="node1" presStyleIdx="5" presStyleCnt="6">
        <dgm:presLayoutVars>
          <dgm:bulletEnabled val="1"/>
        </dgm:presLayoutVars>
      </dgm:prSet>
      <dgm:spPr/>
    </dgm:pt>
    <dgm:pt modelId="{354A889D-13DC-CC4F-8D30-89FF2C62E496}" type="pres">
      <dgm:prSet presAssocID="{49CD897F-C9FA-7C49-8E59-B46B7E725725}" presName="dummy" presStyleCnt="0"/>
      <dgm:spPr/>
    </dgm:pt>
    <dgm:pt modelId="{2474F0A0-2E29-F949-B2E8-1076524DBCC9}" type="pres">
      <dgm:prSet presAssocID="{178FCDA6-3949-634B-B271-5131DEE1BE53}" presName="sibTrans" presStyleLbl="sibTrans2D1" presStyleIdx="5" presStyleCnt="6"/>
      <dgm:spPr/>
    </dgm:pt>
  </dgm:ptLst>
  <dgm:cxnLst>
    <dgm:cxn modelId="{A4DAD711-D916-F04F-9617-75FCAEEA65F2}" type="presOf" srcId="{493206F3-4AA7-1F4D-8E4C-C980B4640889}" destId="{AFA10630-303A-1F43-AEE8-250F4827ADF8}" srcOrd="0" destOrd="0" presId="urn:microsoft.com/office/officeart/2005/8/layout/radial6"/>
    <dgm:cxn modelId="{1B90231B-7CB9-AE4C-9CB9-91067099687C}" type="presOf" srcId="{EABE2790-A0CD-054D-B290-58252D5E2994}" destId="{382D158D-1A5A-EE4D-8266-39FA2EDFD337}" srcOrd="0" destOrd="0" presId="urn:microsoft.com/office/officeart/2005/8/layout/radial6"/>
    <dgm:cxn modelId="{FB6CCA1F-F2D7-7A49-B419-E399E406BDCB}" srcId="{493206F3-4AA7-1F4D-8E4C-C980B4640889}" destId="{8EE1C387-AD93-7B43-A1A9-DB9EDE0EFC44}" srcOrd="0" destOrd="0" parTransId="{02DE1D0F-BC8C-504E-BC51-59CAC03DFA11}" sibTransId="{E99067BE-CA4C-4241-A3DE-9573A94DA6DC}"/>
    <dgm:cxn modelId="{1F1EBE35-F65C-9F43-984B-3EB47B101776}" type="presOf" srcId="{66AE68C0-4BA2-8548-A398-2E1824FA0B39}" destId="{A2B2B799-7C0C-E048-AB31-610D2CDE7709}" srcOrd="0" destOrd="0" presId="urn:microsoft.com/office/officeart/2005/8/layout/radial6"/>
    <dgm:cxn modelId="{608FA037-FAB9-0C49-BEE0-646839C48E21}" type="presOf" srcId="{178FCDA6-3949-634B-B271-5131DEE1BE53}" destId="{2474F0A0-2E29-F949-B2E8-1076524DBCC9}" srcOrd="0" destOrd="0" presId="urn:microsoft.com/office/officeart/2005/8/layout/radial6"/>
    <dgm:cxn modelId="{B619EA40-2EE4-414F-99B9-FCBEA417DFFC}" type="presOf" srcId="{49CD897F-C9FA-7C49-8E59-B46B7E725725}" destId="{05EE9324-2A56-134C-B683-01AF439B65F4}" srcOrd="0" destOrd="0" presId="urn:microsoft.com/office/officeart/2005/8/layout/radial6"/>
    <dgm:cxn modelId="{AF121342-4E3E-9345-8528-4C12738C91AB}" type="presOf" srcId="{8EE1C387-AD93-7B43-A1A9-DB9EDE0EFC44}" destId="{13DBB713-3C30-FD48-BCFB-167F22948B75}" srcOrd="0" destOrd="0" presId="urn:microsoft.com/office/officeart/2005/8/layout/radial6"/>
    <dgm:cxn modelId="{D68E2E48-5923-FB42-9D03-A1B7081D7456}" type="presOf" srcId="{CACB7042-B2CA-4C45-B224-527F4132B2E3}" destId="{9570A430-7563-8140-ADB9-CAC6EF01A9C3}" srcOrd="0" destOrd="0" presId="urn:microsoft.com/office/officeart/2005/8/layout/radial6"/>
    <dgm:cxn modelId="{20ED6B58-C1F5-F345-AD68-C9027D8DE330}" type="presOf" srcId="{3A0B815B-1099-5042-AB60-51C8F0111B47}" destId="{867D20F2-6FAF-EE45-AA22-D8652763B4A8}" srcOrd="0" destOrd="0" presId="urn:microsoft.com/office/officeart/2005/8/layout/radial6"/>
    <dgm:cxn modelId="{E936AF8B-E605-F94D-BB1D-573269B9321D}" type="presOf" srcId="{32CC3C93-0E18-CF4C-9EA4-D5823597EBE2}" destId="{BA2D96CA-0368-B049-AEA9-CAE0D586DB5F}" srcOrd="0" destOrd="0" presId="urn:microsoft.com/office/officeart/2005/8/layout/radial6"/>
    <dgm:cxn modelId="{CF74D392-380A-244B-8A4D-934E7709340F}" srcId="{493206F3-4AA7-1F4D-8E4C-C980B4640889}" destId="{F43F6B2F-7971-494F-A1E2-65963347E058}" srcOrd="4" destOrd="0" parTransId="{287B344D-1CFF-364E-864C-5985E3BB729A}" sibTransId="{3A0B815B-1099-5042-AB60-51C8F0111B47}"/>
    <dgm:cxn modelId="{5ABD6D9A-2DEE-A740-9EF6-849F0C4ABD2F}" srcId="{493206F3-4AA7-1F4D-8E4C-C980B4640889}" destId="{EABE2790-A0CD-054D-B290-58252D5E2994}" srcOrd="3" destOrd="0" parTransId="{3AF4E69F-111D-CB4A-9F1D-DD4926036ED5}" sibTransId="{32CC3C93-0E18-CF4C-9EA4-D5823597EBE2}"/>
    <dgm:cxn modelId="{EF820CB0-44EA-004A-8A01-EF7E610B1529}" srcId="{6341284A-D592-6E4F-ABDD-4DA4626D460C}" destId="{493206F3-4AA7-1F4D-8E4C-C980B4640889}" srcOrd="0" destOrd="0" parTransId="{ADF81AD2-A6FE-B54B-9351-A3B11ADFF573}" sibTransId="{9B1FBB7A-CDBB-5544-AA85-1F3CE56BBAD2}"/>
    <dgm:cxn modelId="{24E96CD0-1A72-2B4D-9C68-B3A3E8157D43}" type="presOf" srcId="{F43F6B2F-7971-494F-A1E2-65963347E058}" destId="{2A0F0A14-D45A-1C44-9A59-BB476EC1F5B0}" srcOrd="0" destOrd="0" presId="urn:microsoft.com/office/officeart/2005/8/layout/radial6"/>
    <dgm:cxn modelId="{278629D7-A4B2-AD41-9C05-7115248E12F4}" type="presOf" srcId="{D28201AA-ADF9-854C-9130-2327665AB747}" destId="{16C717A6-6919-134E-9B42-06070E53E40A}" srcOrd="0" destOrd="0" presId="urn:microsoft.com/office/officeart/2005/8/layout/radial6"/>
    <dgm:cxn modelId="{B2C84CD7-CE12-1B47-BB77-40D613434E77}" srcId="{493206F3-4AA7-1F4D-8E4C-C980B4640889}" destId="{49CD897F-C9FA-7C49-8E59-B46B7E725725}" srcOrd="5" destOrd="0" parTransId="{3AA13534-214D-F742-A156-38D65AA59E1D}" sibTransId="{178FCDA6-3949-634B-B271-5131DEE1BE53}"/>
    <dgm:cxn modelId="{33A5E9E0-CA40-5E47-8CC3-4E435934DA37}" srcId="{493206F3-4AA7-1F4D-8E4C-C980B4640889}" destId="{C461C78F-59F1-3B42-882A-84B7B5FBC0D7}" srcOrd="2" destOrd="0" parTransId="{94EA2B4E-6E35-7945-AA53-3ECC1944F6B3}" sibTransId="{CACB7042-B2CA-4C45-B224-527F4132B2E3}"/>
    <dgm:cxn modelId="{522CF2E7-3985-654C-9F8B-4337003AE6ED}" type="presOf" srcId="{E99067BE-CA4C-4241-A3DE-9573A94DA6DC}" destId="{89B7A96A-47F8-E045-B6A5-E0452F096F33}" srcOrd="0" destOrd="0" presId="urn:microsoft.com/office/officeart/2005/8/layout/radial6"/>
    <dgm:cxn modelId="{1D0437EF-4880-9C44-81F0-508F4F08B19F}" type="presOf" srcId="{C461C78F-59F1-3B42-882A-84B7B5FBC0D7}" destId="{5D131DE9-2DBE-1041-9C4C-273CDB780D38}" srcOrd="0" destOrd="0" presId="urn:microsoft.com/office/officeart/2005/8/layout/radial6"/>
    <dgm:cxn modelId="{788ED2F1-7D1E-BA49-8BAE-CA7EAB7370D1}" type="presOf" srcId="{6341284A-D592-6E4F-ABDD-4DA4626D460C}" destId="{B991E980-968F-B74A-ADE8-4F0842440114}" srcOrd="0" destOrd="0" presId="urn:microsoft.com/office/officeart/2005/8/layout/radial6"/>
    <dgm:cxn modelId="{E08D4BFF-7B0C-A249-86DB-16D6B5094783}" srcId="{493206F3-4AA7-1F4D-8E4C-C980B4640889}" destId="{66AE68C0-4BA2-8548-A398-2E1824FA0B39}" srcOrd="1" destOrd="0" parTransId="{AB74CB09-1BE1-F040-BF36-20DD0BECA80B}" sibTransId="{D28201AA-ADF9-854C-9130-2327665AB747}"/>
    <dgm:cxn modelId="{8C236CB0-A4A6-9C42-B47C-18E780C80495}" type="presParOf" srcId="{B991E980-968F-B74A-ADE8-4F0842440114}" destId="{AFA10630-303A-1F43-AEE8-250F4827ADF8}" srcOrd="0" destOrd="0" presId="urn:microsoft.com/office/officeart/2005/8/layout/radial6"/>
    <dgm:cxn modelId="{945ECD0B-9760-0445-A732-4F1F583A7B16}" type="presParOf" srcId="{B991E980-968F-B74A-ADE8-4F0842440114}" destId="{13DBB713-3C30-FD48-BCFB-167F22948B75}" srcOrd="1" destOrd="0" presId="urn:microsoft.com/office/officeart/2005/8/layout/radial6"/>
    <dgm:cxn modelId="{DC84777B-DA8C-9F44-8FB6-E09D3B613A36}" type="presParOf" srcId="{B991E980-968F-B74A-ADE8-4F0842440114}" destId="{63CF9FD4-281A-2E49-B56B-E572DD2FCBEB}" srcOrd="2" destOrd="0" presId="urn:microsoft.com/office/officeart/2005/8/layout/radial6"/>
    <dgm:cxn modelId="{51FD2B71-F469-A344-B06D-76377F8F5DF8}" type="presParOf" srcId="{B991E980-968F-B74A-ADE8-4F0842440114}" destId="{89B7A96A-47F8-E045-B6A5-E0452F096F33}" srcOrd="3" destOrd="0" presId="urn:microsoft.com/office/officeart/2005/8/layout/radial6"/>
    <dgm:cxn modelId="{FA3688AF-05E7-0846-A552-ACF708A17699}" type="presParOf" srcId="{B991E980-968F-B74A-ADE8-4F0842440114}" destId="{A2B2B799-7C0C-E048-AB31-610D2CDE7709}" srcOrd="4" destOrd="0" presId="urn:microsoft.com/office/officeart/2005/8/layout/radial6"/>
    <dgm:cxn modelId="{E84F581D-7AEF-C54D-A685-5FFA59EC52B3}" type="presParOf" srcId="{B991E980-968F-B74A-ADE8-4F0842440114}" destId="{8E9C9EC5-1D71-9947-A645-E6AA778A8B8A}" srcOrd="5" destOrd="0" presId="urn:microsoft.com/office/officeart/2005/8/layout/radial6"/>
    <dgm:cxn modelId="{EFB40E41-6459-B94B-BFC7-C4ABECB9419D}" type="presParOf" srcId="{B991E980-968F-B74A-ADE8-4F0842440114}" destId="{16C717A6-6919-134E-9B42-06070E53E40A}" srcOrd="6" destOrd="0" presId="urn:microsoft.com/office/officeart/2005/8/layout/radial6"/>
    <dgm:cxn modelId="{FCD000F6-BF84-ED41-A3D4-00ECCCE1561E}" type="presParOf" srcId="{B991E980-968F-B74A-ADE8-4F0842440114}" destId="{5D131DE9-2DBE-1041-9C4C-273CDB780D38}" srcOrd="7" destOrd="0" presId="urn:microsoft.com/office/officeart/2005/8/layout/radial6"/>
    <dgm:cxn modelId="{E5910B0C-AC64-4445-A621-1147B96C5805}" type="presParOf" srcId="{B991E980-968F-B74A-ADE8-4F0842440114}" destId="{66BB59A6-F99F-FB41-BA0F-3981710BD987}" srcOrd="8" destOrd="0" presId="urn:microsoft.com/office/officeart/2005/8/layout/radial6"/>
    <dgm:cxn modelId="{8F2571FA-EF38-7740-A560-41391D5AFFAA}" type="presParOf" srcId="{B991E980-968F-B74A-ADE8-4F0842440114}" destId="{9570A430-7563-8140-ADB9-CAC6EF01A9C3}" srcOrd="9" destOrd="0" presId="urn:microsoft.com/office/officeart/2005/8/layout/radial6"/>
    <dgm:cxn modelId="{71062BBD-044D-7443-B687-148FF65A66A0}" type="presParOf" srcId="{B991E980-968F-B74A-ADE8-4F0842440114}" destId="{382D158D-1A5A-EE4D-8266-39FA2EDFD337}" srcOrd="10" destOrd="0" presId="urn:microsoft.com/office/officeart/2005/8/layout/radial6"/>
    <dgm:cxn modelId="{0F6B7D60-C1BF-6547-B985-619FA655FD7F}" type="presParOf" srcId="{B991E980-968F-B74A-ADE8-4F0842440114}" destId="{75D6838C-A399-1742-9F91-466C744912B5}" srcOrd="11" destOrd="0" presId="urn:microsoft.com/office/officeart/2005/8/layout/radial6"/>
    <dgm:cxn modelId="{B99DDF7E-86B1-9141-9DA8-FF48EC0EB4DB}" type="presParOf" srcId="{B991E980-968F-B74A-ADE8-4F0842440114}" destId="{BA2D96CA-0368-B049-AEA9-CAE0D586DB5F}" srcOrd="12" destOrd="0" presId="urn:microsoft.com/office/officeart/2005/8/layout/radial6"/>
    <dgm:cxn modelId="{5A6EA5B2-229C-2549-9AAE-78FF818C0102}" type="presParOf" srcId="{B991E980-968F-B74A-ADE8-4F0842440114}" destId="{2A0F0A14-D45A-1C44-9A59-BB476EC1F5B0}" srcOrd="13" destOrd="0" presId="urn:microsoft.com/office/officeart/2005/8/layout/radial6"/>
    <dgm:cxn modelId="{9459957D-94EC-1448-95A6-E43A87499363}" type="presParOf" srcId="{B991E980-968F-B74A-ADE8-4F0842440114}" destId="{4E10DD9A-CEB5-4340-9307-318389F13411}" srcOrd="14" destOrd="0" presId="urn:microsoft.com/office/officeart/2005/8/layout/radial6"/>
    <dgm:cxn modelId="{419C65DC-A29F-1345-955B-48735A575374}" type="presParOf" srcId="{B991E980-968F-B74A-ADE8-4F0842440114}" destId="{867D20F2-6FAF-EE45-AA22-D8652763B4A8}" srcOrd="15" destOrd="0" presId="urn:microsoft.com/office/officeart/2005/8/layout/radial6"/>
    <dgm:cxn modelId="{212FEBF1-7600-944D-8B81-7BFD0DB48BDD}" type="presParOf" srcId="{B991E980-968F-B74A-ADE8-4F0842440114}" destId="{05EE9324-2A56-134C-B683-01AF439B65F4}" srcOrd="16" destOrd="0" presId="urn:microsoft.com/office/officeart/2005/8/layout/radial6"/>
    <dgm:cxn modelId="{1A0F670D-C3EC-5C48-99A1-6DB5D9B689FF}" type="presParOf" srcId="{B991E980-968F-B74A-ADE8-4F0842440114}" destId="{354A889D-13DC-CC4F-8D30-89FF2C62E496}" srcOrd="17" destOrd="0" presId="urn:microsoft.com/office/officeart/2005/8/layout/radial6"/>
    <dgm:cxn modelId="{6D14BB6D-ED72-3446-BC89-DF1BAAAB0C6A}" type="presParOf" srcId="{B991E980-968F-B74A-ADE8-4F0842440114}" destId="{2474F0A0-2E29-F949-B2E8-1076524DBCC9}" srcOrd="18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D9C103C-338A-4D8A-B7B8-FD8EA01331E7}" type="doc">
      <dgm:prSet loTypeId="urn:microsoft.com/office/officeart/2005/8/layout/cycle6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1D0359A2-312D-40E8-8D72-6F761D657D18}">
      <dgm:prSet/>
      <dgm:spPr>
        <a:xfrm>
          <a:off x="4772818" y="1761767"/>
          <a:ext cx="4321053" cy="2808684"/>
        </a:xfrm>
        <a:gradFill rotWithShape="0">
          <a:gsLst>
            <a:gs pos="0">
              <a:srgbClr val="4472C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rgbClr>
            </a:gs>
            <a:gs pos="50000">
              <a:srgbClr val="4472C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rgbClr>
            </a:gs>
            <a:gs pos="100000">
              <a:srgbClr val="4472C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rgb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gm:spPr>
      <dgm:t>
        <a:bodyPr/>
        <a:lstStyle/>
        <a:p>
          <a:pPr>
            <a:buChar char="•"/>
          </a:pPr>
          <a:r>
            <a:rPr lang="en-GB" noProof="0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Get Message from Sender ECC</a:t>
          </a:r>
        </a:p>
      </dgm:t>
    </dgm:pt>
    <dgm:pt modelId="{7BB20B01-22E2-4F23-BB9D-99318ECEC004}" type="parTrans" cxnId="{E585155B-E7E1-4851-81CC-D977855CF475}">
      <dgm:prSet/>
      <dgm:spPr/>
      <dgm:t>
        <a:bodyPr/>
        <a:lstStyle/>
        <a:p>
          <a:endParaRPr lang="it-IT"/>
        </a:p>
      </dgm:t>
    </dgm:pt>
    <dgm:pt modelId="{8841FF00-0BA3-452B-B604-005BC47174C0}" type="sibTrans" cxnId="{E585155B-E7E1-4851-81CC-D977855CF475}">
      <dgm:prSet/>
      <dgm:spPr/>
      <dgm:t>
        <a:bodyPr/>
        <a:lstStyle/>
        <a:p>
          <a:endParaRPr lang="it-IT"/>
        </a:p>
      </dgm:t>
    </dgm:pt>
    <dgm:pt modelId="{633BE9E4-C42A-4E3A-B2F7-243713C42438}">
      <dgm:prSet/>
      <dgm:spPr>
        <a:xfrm>
          <a:off x="4772818" y="1761767"/>
          <a:ext cx="4321053" cy="2808684"/>
        </a:xfrm>
        <a:gradFill rotWithShape="0">
          <a:gsLst>
            <a:gs pos="0">
              <a:srgbClr val="4472C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rgbClr>
            </a:gs>
            <a:gs pos="50000">
              <a:srgbClr val="4472C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rgbClr>
            </a:gs>
            <a:gs pos="100000">
              <a:srgbClr val="4472C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rgb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gm:spPr>
      <dgm:t>
        <a:bodyPr/>
        <a:lstStyle/>
        <a:p>
          <a:pPr>
            <a:buChar char="•"/>
          </a:pPr>
          <a:r>
            <a:rPr lang="en-GB" noProof="0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Validate Token with DAPS</a:t>
          </a:r>
        </a:p>
      </dgm:t>
    </dgm:pt>
    <dgm:pt modelId="{0987195E-3CBF-47C7-BBC9-C8C9E9E9F06B}" type="parTrans" cxnId="{1E2080A9-3196-4067-8DFA-CC55EE6CE5A4}">
      <dgm:prSet/>
      <dgm:spPr/>
      <dgm:t>
        <a:bodyPr/>
        <a:lstStyle/>
        <a:p>
          <a:endParaRPr lang="it-IT"/>
        </a:p>
      </dgm:t>
    </dgm:pt>
    <dgm:pt modelId="{E1EB982F-6C34-4966-BCDF-1A0FF646C088}" type="sibTrans" cxnId="{1E2080A9-3196-4067-8DFA-CC55EE6CE5A4}">
      <dgm:prSet/>
      <dgm:spPr/>
      <dgm:t>
        <a:bodyPr/>
        <a:lstStyle/>
        <a:p>
          <a:endParaRPr lang="it-IT"/>
        </a:p>
      </dgm:t>
    </dgm:pt>
    <dgm:pt modelId="{2FD7567B-8D1D-4E74-BF7A-55012F8AE61C}">
      <dgm:prSet/>
      <dgm:spPr>
        <a:xfrm>
          <a:off x="4772818" y="1761767"/>
          <a:ext cx="4321053" cy="2808684"/>
        </a:xfrm>
        <a:gradFill rotWithShape="0">
          <a:gsLst>
            <a:gs pos="0">
              <a:srgbClr val="4472C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rgbClr>
            </a:gs>
            <a:gs pos="50000">
              <a:srgbClr val="4472C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rgbClr>
            </a:gs>
            <a:gs pos="100000">
              <a:srgbClr val="4472C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rgb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gm:spPr>
      <dgm:t>
        <a:bodyPr/>
        <a:lstStyle/>
        <a:p>
          <a:pPr>
            <a:buChar char="•"/>
          </a:pPr>
          <a:r>
            <a:rPr lang="en-GB" noProof="0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Send Message to Data APP</a:t>
          </a:r>
        </a:p>
      </dgm:t>
    </dgm:pt>
    <dgm:pt modelId="{4700BEFE-6A8B-4CF6-9E49-96FE2985B276}" type="parTrans" cxnId="{6F0519A2-C3E0-4376-835B-5305EAFDE4BD}">
      <dgm:prSet/>
      <dgm:spPr/>
      <dgm:t>
        <a:bodyPr/>
        <a:lstStyle/>
        <a:p>
          <a:endParaRPr lang="it-IT"/>
        </a:p>
      </dgm:t>
    </dgm:pt>
    <dgm:pt modelId="{1F080193-7C97-440A-8028-B39ABE3850E5}" type="sibTrans" cxnId="{6F0519A2-C3E0-4376-835B-5305EAFDE4BD}">
      <dgm:prSet/>
      <dgm:spPr/>
      <dgm:t>
        <a:bodyPr/>
        <a:lstStyle/>
        <a:p>
          <a:endParaRPr lang="it-IT"/>
        </a:p>
      </dgm:t>
    </dgm:pt>
    <dgm:pt modelId="{229C2FF4-4A1A-4255-8829-9ECA3650486E}">
      <dgm:prSet/>
      <dgm:spPr>
        <a:xfrm>
          <a:off x="4772818" y="1761767"/>
          <a:ext cx="4321053" cy="2808684"/>
        </a:xfrm>
        <a:gradFill rotWithShape="0">
          <a:gsLst>
            <a:gs pos="0">
              <a:srgbClr val="4472C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rgbClr>
            </a:gs>
            <a:gs pos="50000">
              <a:srgbClr val="4472C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rgbClr>
            </a:gs>
            <a:gs pos="100000">
              <a:srgbClr val="4472C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rgb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gm:spPr>
      <dgm:t>
        <a:bodyPr/>
        <a:lstStyle/>
        <a:p>
          <a:pPr>
            <a:buChar char="•"/>
          </a:pPr>
          <a:r>
            <a:rPr lang="en-GB" noProof="0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Send Response to Sender ECC</a:t>
          </a:r>
        </a:p>
      </dgm:t>
    </dgm:pt>
    <dgm:pt modelId="{4BDE3ECC-CEAE-45B5-9C5E-CE880DF9CDC3}" type="parTrans" cxnId="{CD3F26EC-15B8-479F-9D89-DE7423BF569D}">
      <dgm:prSet/>
      <dgm:spPr/>
      <dgm:t>
        <a:bodyPr/>
        <a:lstStyle/>
        <a:p>
          <a:endParaRPr lang="it-IT"/>
        </a:p>
      </dgm:t>
    </dgm:pt>
    <dgm:pt modelId="{A84494E5-296E-4137-8274-8AEF023FC3B5}" type="sibTrans" cxnId="{CD3F26EC-15B8-479F-9D89-DE7423BF569D}">
      <dgm:prSet/>
      <dgm:spPr/>
      <dgm:t>
        <a:bodyPr/>
        <a:lstStyle/>
        <a:p>
          <a:endParaRPr lang="it-IT"/>
        </a:p>
      </dgm:t>
    </dgm:pt>
    <dgm:pt modelId="{63DAFCC5-F489-CA4F-951D-A79EA0EE9640}">
      <dgm:prSet/>
      <dgm:spPr>
        <a:xfrm>
          <a:off x="4772818" y="1761767"/>
          <a:ext cx="4321053" cy="2808684"/>
        </a:xfrm>
        <a:gradFill rotWithShape="0">
          <a:gsLst>
            <a:gs pos="0">
              <a:srgbClr val="4472C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rgbClr>
            </a:gs>
            <a:gs pos="50000">
              <a:srgbClr val="4472C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rgbClr>
            </a:gs>
            <a:gs pos="100000">
              <a:srgbClr val="4472C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rgb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gm:spPr>
      <dgm:t>
        <a:bodyPr/>
        <a:lstStyle/>
        <a:p>
          <a:pPr>
            <a:buNone/>
          </a:pPr>
          <a:r>
            <a:rPr lang="en-GB" noProof="0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Receiver Route</a:t>
          </a:r>
        </a:p>
      </dgm:t>
    </dgm:pt>
    <dgm:pt modelId="{87C75DA1-527D-0042-8096-0432731C41BA}" type="parTrans" cxnId="{A8B0E632-96F2-B448-ADAE-FF4950A4A750}">
      <dgm:prSet/>
      <dgm:spPr/>
      <dgm:t>
        <a:bodyPr/>
        <a:lstStyle/>
        <a:p>
          <a:endParaRPr lang="en-GB"/>
        </a:p>
      </dgm:t>
    </dgm:pt>
    <dgm:pt modelId="{7F727020-DD67-0C41-8782-F77CDFCC80F4}" type="sibTrans" cxnId="{A8B0E632-96F2-B448-ADAE-FF4950A4A750}">
      <dgm:prSet/>
      <dgm:spPr>
        <a:xfrm>
          <a:off x="2161739" y="780307"/>
          <a:ext cx="4771605" cy="4771605"/>
        </a:xfrm>
        <a:noFill/>
        <a:ln w="6350" cap="flat" cmpd="sng" algn="ctr">
          <a:solidFill>
            <a:srgbClr val="4472C4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/>
        <a:lstStyle/>
        <a:p>
          <a:endParaRPr lang="en-GB"/>
        </a:p>
      </dgm:t>
    </dgm:pt>
    <dgm:pt modelId="{0EF51484-EFA0-F64C-8CD7-212D95FA8F1A}">
      <dgm:prSet/>
      <dgm:spPr>
        <a:xfrm>
          <a:off x="1212" y="1761767"/>
          <a:ext cx="4321053" cy="2808684"/>
        </a:xfrm>
        <a:gradFill rotWithShape="0">
          <a:gsLst>
            <a:gs pos="0">
              <a:srgbClr val="4472C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rgbClr>
            </a:gs>
            <a:gs pos="50000">
              <a:srgbClr val="4472C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rgbClr>
            </a:gs>
            <a:gs pos="100000">
              <a:srgbClr val="4472C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rgb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gm:spPr>
      <dgm:t>
        <a:bodyPr/>
        <a:lstStyle/>
        <a:p>
          <a:pPr>
            <a:buNone/>
          </a:pPr>
          <a:r>
            <a:rPr lang="en-GB" dirty="0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Sender Route</a:t>
          </a:r>
        </a:p>
      </dgm:t>
    </dgm:pt>
    <dgm:pt modelId="{B65BFEDB-2D32-7D49-9259-4E0E3BFF9ABD}" type="parTrans" cxnId="{DD766CF5-EBCE-B340-9F98-B3919E661352}">
      <dgm:prSet/>
      <dgm:spPr/>
      <dgm:t>
        <a:bodyPr/>
        <a:lstStyle/>
        <a:p>
          <a:endParaRPr lang="en-GB"/>
        </a:p>
      </dgm:t>
    </dgm:pt>
    <dgm:pt modelId="{1F8B13E1-0C7E-D948-BBB8-A958478334BE}" type="sibTrans" cxnId="{DD766CF5-EBCE-B340-9F98-B3919E661352}">
      <dgm:prSet/>
      <dgm:spPr>
        <a:xfrm>
          <a:off x="2161739" y="780307"/>
          <a:ext cx="4771605" cy="4771605"/>
        </a:xfrm>
        <a:noFill/>
        <a:ln w="6350" cap="flat" cmpd="sng" algn="ctr">
          <a:solidFill>
            <a:srgbClr val="4472C4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/>
        <a:lstStyle/>
        <a:p>
          <a:endParaRPr lang="en-GB"/>
        </a:p>
      </dgm:t>
    </dgm:pt>
    <dgm:pt modelId="{E5CF70A5-4352-304C-8237-2CA7BCFF4FA9}">
      <dgm:prSet/>
      <dgm:spPr>
        <a:xfrm>
          <a:off x="1212" y="1761767"/>
          <a:ext cx="4321053" cy="2808684"/>
        </a:xfrm>
        <a:gradFill rotWithShape="0">
          <a:gsLst>
            <a:gs pos="0">
              <a:srgbClr val="4472C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rgbClr>
            </a:gs>
            <a:gs pos="50000">
              <a:srgbClr val="4472C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rgbClr>
            </a:gs>
            <a:gs pos="100000">
              <a:srgbClr val="4472C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rgb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gm:spPr>
      <dgm:t>
        <a:bodyPr/>
        <a:lstStyle/>
        <a:p>
          <a:pPr>
            <a:buChar char="•"/>
          </a:pPr>
          <a:r>
            <a:rPr lang="en-GB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Get Message from Data APP</a:t>
          </a:r>
        </a:p>
      </dgm:t>
    </dgm:pt>
    <dgm:pt modelId="{A17FD1F1-D8B2-CF41-86CD-EEC6B02A6158}" type="parTrans" cxnId="{E7A45390-4E08-BA44-BE02-0E488BF772DF}">
      <dgm:prSet/>
      <dgm:spPr/>
      <dgm:t>
        <a:bodyPr/>
        <a:lstStyle/>
        <a:p>
          <a:endParaRPr lang="en-GB"/>
        </a:p>
      </dgm:t>
    </dgm:pt>
    <dgm:pt modelId="{263E78AA-0F2B-564C-B307-034714E37F30}" type="sibTrans" cxnId="{E7A45390-4E08-BA44-BE02-0E488BF772DF}">
      <dgm:prSet/>
      <dgm:spPr/>
      <dgm:t>
        <a:bodyPr/>
        <a:lstStyle/>
        <a:p>
          <a:endParaRPr lang="en-GB"/>
        </a:p>
      </dgm:t>
    </dgm:pt>
    <dgm:pt modelId="{BA36E1E7-9455-014E-BC41-A182C1C76B8E}">
      <dgm:prSet/>
      <dgm:spPr>
        <a:xfrm>
          <a:off x="1212" y="1761767"/>
          <a:ext cx="4321053" cy="2808684"/>
        </a:xfrm>
        <a:gradFill rotWithShape="0">
          <a:gsLst>
            <a:gs pos="0">
              <a:srgbClr val="4472C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rgbClr>
            </a:gs>
            <a:gs pos="50000">
              <a:srgbClr val="4472C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rgbClr>
            </a:gs>
            <a:gs pos="100000">
              <a:srgbClr val="4472C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rgb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gm:spPr>
      <dgm:t>
        <a:bodyPr/>
        <a:lstStyle/>
        <a:p>
          <a:pPr>
            <a:buChar char="•"/>
          </a:pPr>
          <a:r>
            <a:rPr lang="en-GB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Add Token received from DAPS </a:t>
          </a:r>
        </a:p>
      </dgm:t>
    </dgm:pt>
    <dgm:pt modelId="{FDD590D7-63FA-7140-8CD1-EBD7B4CDE154}" type="parTrans" cxnId="{1ABD968A-D6D5-CA4D-8424-372D65E77F64}">
      <dgm:prSet/>
      <dgm:spPr/>
      <dgm:t>
        <a:bodyPr/>
        <a:lstStyle/>
        <a:p>
          <a:endParaRPr lang="en-GB"/>
        </a:p>
      </dgm:t>
    </dgm:pt>
    <dgm:pt modelId="{A3645CE9-18FB-8641-94D1-CAE9512B8634}" type="sibTrans" cxnId="{1ABD968A-D6D5-CA4D-8424-372D65E77F64}">
      <dgm:prSet/>
      <dgm:spPr/>
      <dgm:t>
        <a:bodyPr/>
        <a:lstStyle/>
        <a:p>
          <a:endParaRPr lang="en-GB"/>
        </a:p>
      </dgm:t>
    </dgm:pt>
    <dgm:pt modelId="{94FCFFF5-D3A8-AD44-A357-5098265AA982}">
      <dgm:prSet/>
      <dgm:spPr>
        <a:xfrm>
          <a:off x="1212" y="1761767"/>
          <a:ext cx="4321053" cy="2808684"/>
        </a:xfrm>
        <a:gradFill rotWithShape="0">
          <a:gsLst>
            <a:gs pos="0">
              <a:srgbClr val="4472C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rgbClr>
            </a:gs>
            <a:gs pos="50000">
              <a:srgbClr val="4472C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rgbClr>
            </a:gs>
            <a:gs pos="100000">
              <a:srgbClr val="4472C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rgb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gm:spPr>
      <dgm:t>
        <a:bodyPr/>
        <a:lstStyle/>
        <a:p>
          <a:pPr>
            <a:buChar char="•"/>
          </a:pPr>
          <a:r>
            <a:rPr lang="en-GB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Send Message to Receiver ECC</a:t>
          </a:r>
        </a:p>
      </dgm:t>
    </dgm:pt>
    <dgm:pt modelId="{1D9E774E-0958-7440-A17A-D07B1E103701}" type="parTrans" cxnId="{AB3931BE-1471-3240-906B-FEE0B8C048DF}">
      <dgm:prSet/>
      <dgm:spPr/>
      <dgm:t>
        <a:bodyPr/>
        <a:lstStyle/>
        <a:p>
          <a:endParaRPr lang="en-GB"/>
        </a:p>
      </dgm:t>
    </dgm:pt>
    <dgm:pt modelId="{34D614E3-1C56-4641-B205-AAF1547831FE}" type="sibTrans" cxnId="{AB3931BE-1471-3240-906B-FEE0B8C048DF}">
      <dgm:prSet/>
      <dgm:spPr/>
      <dgm:t>
        <a:bodyPr/>
        <a:lstStyle/>
        <a:p>
          <a:endParaRPr lang="en-GB"/>
        </a:p>
      </dgm:t>
    </dgm:pt>
    <dgm:pt modelId="{9BCA80FE-68A0-794D-9638-915A8D3DCD03}">
      <dgm:prSet/>
      <dgm:spPr>
        <a:xfrm>
          <a:off x="1212" y="1761767"/>
          <a:ext cx="4321053" cy="2808684"/>
        </a:xfrm>
        <a:gradFill rotWithShape="0">
          <a:gsLst>
            <a:gs pos="0">
              <a:srgbClr val="4472C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rgbClr>
            </a:gs>
            <a:gs pos="50000">
              <a:srgbClr val="4472C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rgbClr>
            </a:gs>
            <a:gs pos="100000">
              <a:srgbClr val="4472C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rgb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gm:spPr>
      <dgm:t>
        <a:bodyPr/>
        <a:lstStyle/>
        <a:p>
          <a:pPr>
            <a:buChar char="•"/>
          </a:pPr>
          <a:r>
            <a:rPr lang="en-GB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Register Transaction to CH</a:t>
          </a:r>
        </a:p>
      </dgm:t>
    </dgm:pt>
    <dgm:pt modelId="{E27E1A6F-BF6C-3D4C-95D8-65FE1243599D}" type="parTrans" cxnId="{49AECD22-9995-7342-AC33-580AB122AA2F}">
      <dgm:prSet/>
      <dgm:spPr/>
      <dgm:t>
        <a:bodyPr/>
        <a:lstStyle/>
        <a:p>
          <a:endParaRPr lang="en-GB"/>
        </a:p>
      </dgm:t>
    </dgm:pt>
    <dgm:pt modelId="{E24ED632-1418-3E47-98AA-3AB64C37E7D5}" type="sibTrans" cxnId="{49AECD22-9995-7342-AC33-580AB122AA2F}">
      <dgm:prSet/>
      <dgm:spPr/>
      <dgm:t>
        <a:bodyPr/>
        <a:lstStyle/>
        <a:p>
          <a:endParaRPr lang="en-GB"/>
        </a:p>
      </dgm:t>
    </dgm:pt>
    <dgm:pt modelId="{4D047933-B147-AE4D-AAE7-D866C9E8AFE3}">
      <dgm:prSet/>
      <dgm:spPr>
        <a:xfrm>
          <a:off x="4772818" y="1761767"/>
          <a:ext cx="4321053" cy="2808684"/>
        </a:xfrm>
        <a:gradFill rotWithShape="0">
          <a:gsLst>
            <a:gs pos="0">
              <a:srgbClr val="4472C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rgbClr>
            </a:gs>
            <a:gs pos="50000">
              <a:srgbClr val="4472C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rgbClr>
            </a:gs>
            <a:gs pos="100000">
              <a:srgbClr val="4472C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rgb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gm:spPr>
      <dgm:t>
        <a:bodyPr/>
        <a:lstStyle/>
        <a:p>
          <a:pPr>
            <a:buChar char="•"/>
          </a:pPr>
          <a:r>
            <a:rPr lang="en-GB" noProof="0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Register Transaction to CH</a:t>
          </a:r>
        </a:p>
      </dgm:t>
    </dgm:pt>
    <dgm:pt modelId="{C0632299-C439-554F-906B-8DB79880F06D}" type="parTrans" cxnId="{A4184624-67D5-2A45-9676-05F25D081296}">
      <dgm:prSet/>
      <dgm:spPr/>
      <dgm:t>
        <a:bodyPr/>
        <a:lstStyle/>
        <a:p>
          <a:endParaRPr lang="en-GB"/>
        </a:p>
      </dgm:t>
    </dgm:pt>
    <dgm:pt modelId="{F7F427B6-ECCD-DD4F-86C2-DE3C32E8031D}" type="sibTrans" cxnId="{A4184624-67D5-2A45-9676-05F25D081296}">
      <dgm:prSet/>
      <dgm:spPr/>
      <dgm:t>
        <a:bodyPr/>
        <a:lstStyle/>
        <a:p>
          <a:endParaRPr lang="en-GB"/>
        </a:p>
      </dgm:t>
    </dgm:pt>
    <dgm:pt modelId="{75D02980-DC65-D143-9115-25CBE81D6B20}">
      <dgm:prSet/>
      <dgm:spPr>
        <a:xfrm>
          <a:off x="1212" y="1761767"/>
          <a:ext cx="4321053" cy="2808684"/>
        </a:xfrm>
        <a:gradFill rotWithShape="0">
          <a:gsLst>
            <a:gs pos="0">
              <a:srgbClr val="4472C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rgbClr>
            </a:gs>
            <a:gs pos="50000">
              <a:srgbClr val="4472C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rgbClr>
            </a:gs>
            <a:gs pos="100000">
              <a:srgbClr val="4472C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rgb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gm:spPr>
      <dgm:t>
        <a:bodyPr/>
        <a:lstStyle/>
        <a:p>
          <a:pPr>
            <a:buChar char="•"/>
          </a:pPr>
          <a:r>
            <a:rPr lang="en-GB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Enforce Response - UC </a:t>
          </a:r>
        </a:p>
      </dgm:t>
    </dgm:pt>
    <dgm:pt modelId="{BD6C06F7-B908-D449-8AD9-6CAF18877793}" type="parTrans" cxnId="{71931850-F692-4842-9567-E37DB4438509}">
      <dgm:prSet/>
      <dgm:spPr/>
      <dgm:t>
        <a:bodyPr/>
        <a:lstStyle/>
        <a:p>
          <a:endParaRPr lang="en-GB"/>
        </a:p>
      </dgm:t>
    </dgm:pt>
    <dgm:pt modelId="{C0886CE1-1402-0F47-872F-E1730210F167}" type="sibTrans" cxnId="{71931850-F692-4842-9567-E37DB4438509}">
      <dgm:prSet/>
      <dgm:spPr/>
      <dgm:t>
        <a:bodyPr/>
        <a:lstStyle/>
        <a:p>
          <a:endParaRPr lang="en-GB"/>
        </a:p>
      </dgm:t>
    </dgm:pt>
    <dgm:pt modelId="{94438819-9966-CC44-9785-D9D69157AAD5}" type="pres">
      <dgm:prSet presAssocID="{6D9C103C-338A-4D8A-B7B8-FD8EA01331E7}" presName="cycle" presStyleCnt="0">
        <dgm:presLayoutVars>
          <dgm:dir/>
          <dgm:resizeHandles val="exact"/>
        </dgm:presLayoutVars>
      </dgm:prSet>
      <dgm:spPr/>
    </dgm:pt>
    <dgm:pt modelId="{2AD4CFE8-6928-BA4C-A41B-DC4E177C1E88}" type="pres">
      <dgm:prSet presAssocID="{0EF51484-EFA0-F64C-8CD7-212D95FA8F1A}" presName="node" presStyleLbl="node1" presStyleIdx="0" presStyleCnt="2">
        <dgm:presLayoutVars>
          <dgm:bulletEnabled val="1"/>
        </dgm:presLayoutVars>
      </dgm:prSet>
      <dgm:spPr/>
    </dgm:pt>
    <dgm:pt modelId="{DBF908E0-A587-DF4F-A044-EF4B70FA99B7}" type="pres">
      <dgm:prSet presAssocID="{0EF51484-EFA0-F64C-8CD7-212D95FA8F1A}" presName="spNode" presStyleCnt="0"/>
      <dgm:spPr/>
    </dgm:pt>
    <dgm:pt modelId="{44A359D3-C615-C34D-AB1B-14D4A42E2363}" type="pres">
      <dgm:prSet presAssocID="{1F8B13E1-0C7E-D948-BBB8-A958478334BE}" presName="sibTrans" presStyleLbl="sibTrans1D1" presStyleIdx="0" presStyleCnt="2"/>
      <dgm:spPr/>
    </dgm:pt>
    <dgm:pt modelId="{639A82AF-E85B-CA44-B7C8-05FC7C68A43D}" type="pres">
      <dgm:prSet presAssocID="{63DAFCC5-F489-CA4F-951D-A79EA0EE9640}" presName="node" presStyleLbl="node1" presStyleIdx="1" presStyleCnt="2">
        <dgm:presLayoutVars>
          <dgm:bulletEnabled val="1"/>
        </dgm:presLayoutVars>
      </dgm:prSet>
      <dgm:spPr/>
    </dgm:pt>
    <dgm:pt modelId="{681DF149-F659-904F-876F-221DCCBC6D8E}" type="pres">
      <dgm:prSet presAssocID="{63DAFCC5-F489-CA4F-951D-A79EA0EE9640}" presName="spNode" presStyleCnt="0"/>
      <dgm:spPr/>
    </dgm:pt>
    <dgm:pt modelId="{DD9EDEF8-0186-8348-A506-0FBD3A39F93C}" type="pres">
      <dgm:prSet presAssocID="{7F727020-DD67-0C41-8782-F77CDFCC80F4}" presName="sibTrans" presStyleLbl="sibTrans1D1" presStyleIdx="1" presStyleCnt="2"/>
      <dgm:spPr/>
    </dgm:pt>
  </dgm:ptLst>
  <dgm:cxnLst>
    <dgm:cxn modelId="{73A3AE0A-6F67-C94B-81D0-6C5BD891B494}" type="presOf" srcId="{229C2FF4-4A1A-4255-8829-9ECA3650486E}" destId="{639A82AF-E85B-CA44-B7C8-05FC7C68A43D}" srcOrd="0" destOrd="4" presId="urn:microsoft.com/office/officeart/2005/8/layout/cycle6"/>
    <dgm:cxn modelId="{49AECD22-9995-7342-AC33-580AB122AA2F}" srcId="{0EF51484-EFA0-F64C-8CD7-212D95FA8F1A}" destId="{9BCA80FE-68A0-794D-9638-915A8D3DCD03}" srcOrd="3" destOrd="0" parTransId="{E27E1A6F-BF6C-3D4C-95D8-65FE1243599D}" sibTransId="{E24ED632-1418-3E47-98AA-3AB64C37E7D5}"/>
    <dgm:cxn modelId="{A4184624-67D5-2A45-9676-05F25D081296}" srcId="{63DAFCC5-F489-CA4F-951D-A79EA0EE9640}" destId="{4D047933-B147-AE4D-AAE7-D866C9E8AFE3}" srcOrd="4" destOrd="0" parTransId="{C0632299-C439-554F-906B-8DB79880F06D}" sibTransId="{F7F427B6-ECCD-DD4F-86C2-DE3C32E8031D}"/>
    <dgm:cxn modelId="{D3043F30-0CA4-EA44-9475-F992776546EC}" type="presOf" srcId="{633BE9E4-C42A-4E3A-B2F7-243713C42438}" destId="{639A82AF-E85B-CA44-B7C8-05FC7C68A43D}" srcOrd="0" destOrd="2" presId="urn:microsoft.com/office/officeart/2005/8/layout/cycle6"/>
    <dgm:cxn modelId="{A8B0E632-96F2-B448-ADAE-FF4950A4A750}" srcId="{6D9C103C-338A-4D8A-B7B8-FD8EA01331E7}" destId="{63DAFCC5-F489-CA4F-951D-A79EA0EE9640}" srcOrd="1" destOrd="0" parTransId="{87C75DA1-527D-0042-8096-0432731C41BA}" sibTransId="{7F727020-DD67-0C41-8782-F77CDFCC80F4}"/>
    <dgm:cxn modelId="{E2F6A33F-F87F-5C40-A495-D4F0C5F9DB29}" type="presOf" srcId="{BA36E1E7-9455-014E-BC41-A182C1C76B8E}" destId="{2AD4CFE8-6928-BA4C-A41B-DC4E177C1E88}" srcOrd="0" destOrd="2" presId="urn:microsoft.com/office/officeart/2005/8/layout/cycle6"/>
    <dgm:cxn modelId="{E585155B-E7E1-4851-81CC-D977855CF475}" srcId="{63DAFCC5-F489-CA4F-951D-A79EA0EE9640}" destId="{1D0359A2-312D-40E8-8D72-6F761D657D18}" srcOrd="0" destOrd="0" parTransId="{7BB20B01-22E2-4F23-BB9D-99318ECEC004}" sibTransId="{8841FF00-0BA3-452B-B604-005BC47174C0}"/>
    <dgm:cxn modelId="{796EC545-3750-E14C-A8DD-C33FF6E8278E}" type="presOf" srcId="{63DAFCC5-F489-CA4F-951D-A79EA0EE9640}" destId="{639A82AF-E85B-CA44-B7C8-05FC7C68A43D}" srcOrd="0" destOrd="0" presId="urn:microsoft.com/office/officeart/2005/8/layout/cycle6"/>
    <dgm:cxn modelId="{F3C08A48-8E7F-E449-A10B-40020EFD7B62}" type="presOf" srcId="{4D047933-B147-AE4D-AAE7-D866C9E8AFE3}" destId="{639A82AF-E85B-CA44-B7C8-05FC7C68A43D}" srcOrd="0" destOrd="5" presId="urn:microsoft.com/office/officeart/2005/8/layout/cycle6"/>
    <dgm:cxn modelId="{71931850-F692-4842-9567-E37DB4438509}" srcId="{0EF51484-EFA0-F64C-8CD7-212D95FA8F1A}" destId="{75D02980-DC65-D143-9115-25CBE81D6B20}" srcOrd="4" destOrd="0" parTransId="{BD6C06F7-B908-D449-8AD9-6CAF18877793}" sibTransId="{C0886CE1-1402-0F47-872F-E1730210F167}"/>
    <dgm:cxn modelId="{A111AF59-4CD7-D44F-A706-FA6CC5656947}" type="presOf" srcId="{1F8B13E1-0C7E-D948-BBB8-A958478334BE}" destId="{44A359D3-C615-C34D-AB1B-14D4A42E2363}" srcOrd="0" destOrd="0" presId="urn:microsoft.com/office/officeart/2005/8/layout/cycle6"/>
    <dgm:cxn modelId="{1ABD968A-D6D5-CA4D-8424-372D65E77F64}" srcId="{0EF51484-EFA0-F64C-8CD7-212D95FA8F1A}" destId="{BA36E1E7-9455-014E-BC41-A182C1C76B8E}" srcOrd="1" destOrd="0" parTransId="{FDD590D7-63FA-7140-8CD1-EBD7B4CDE154}" sibTransId="{A3645CE9-18FB-8641-94D1-CAE9512B8634}"/>
    <dgm:cxn modelId="{E7A45390-4E08-BA44-BE02-0E488BF772DF}" srcId="{0EF51484-EFA0-F64C-8CD7-212D95FA8F1A}" destId="{E5CF70A5-4352-304C-8237-2CA7BCFF4FA9}" srcOrd="0" destOrd="0" parTransId="{A17FD1F1-D8B2-CF41-86CD-EEC6B02A6158}" sibTransId="{263E78AA-0F2B-564C-B307-034714E37F30}"/>
    <dgm:cxn modelId="{C183BA96-477B-3948-9838-8E8F00AB1D35}" type="presOf" srcId="{6D9C103C-338A-4D8A-B7B8-FD8EA01331E7}" destId="{94438819-9966-CC44-9785-D9D69157AAD5}" srcOrd="0" destOrd="0" presId="urn:microsoft.com/office/officeart/2005/8/layout/cycle6"/>
    <dgm:cxn modelId="{6F0519A2-C3E0-4376-835B-5305EAFDE4BD}" srcId="{63DAFCC5-F489-CA4F-951D-A79EA0EE9640}" destId="{2FD7567B-8D1D-4E74-BF7A-55012F8AE61C}" srcOrd="2" destOrd="0" parTransId="{4700BEFE-6A8B-4CF6-9E49-96FE2985B276}" sibTransId="{1F080193-7C97-440A-8028-B39ABE3850E5}"/>
    <dgm:cxn modelId="{1E2080A9-3196-4067-8DFA-CC55EE6CE5A4}" srcId="{63DAFCC5-F489-CA4F-951D-A79EA0EE9640}" destId="{633BE9E4-C42A-4E3A-B2F7-243713C42438}" srcOrd="1" destOrd="0" parTransId="{0987195E-3CBF-47C7-BBC9-C8C9E9E9F06B}" sibTransId="{E1EB982F-6C34-4966-BCDF-1A0FF646C088}"/>
    <dgm:cxn modelId="{17F602AC-D4B5-C74D-BFB5-9B6A09E3400F}" type="presOf" srcId="{9BCA80FE-68A0-794D-9638-915A8D3DCD03}" destId="{2AD4CFE8-6928-BA4C-A41B-DC4E177C1E88}" srcOrd="0" destOrd="4" presId="urn:microsoft.com/office/officeart/2005/8/layout/cycle6"/>
    <dgm:cxn modelId="{2C76A0B8-5B6B-9342-B1A3-1F35B7370CBB}" type="presOf" srcId="{0EF51484-EFA0-F64C-8CD7-212D95FA8F1A}" destId="{2AD4CFE8-6928-BA4C-A41B-DC4E177C1E88}" srcOrd="0" destOrd="0" presId="urn:microsoft.com/office/officeart/2005/8/layout/cycle6"/>
    <dgm:cxn modelId="{AB3931BE-1471-3240-906B-FEE0B8C048DF}" srcId="{0EF51484-EFA0-F64C-8CD7-212D95FA8F1A}" destId="{94FCFFF5-D3A8-AD44-A357-5098265AA982}" srcOrd="2" destOrd="0" parTransId="{1D9E774E-0958-7440-A17A-D07B1E103701}" sibTransId="{34D614E3-1C56-4641-B205-AAF1547831FE}"/>
    <dgm:cxn modelId="{090452C0-2928-6B4A-98CB-2C9C51336E89}" type="presOf" srcId="{1D0359A2-312D-40E8-8D72-6F761D657D18}" destId="{639A82AF-E85B-CA44-B7C8-05FC7C68A43D}" srcOrd="0" destOrd="1" presId="urn:microsoft.com/office/officeart/2005/8/layout/cycle6"/>
    <dgm:cxn modelId="{E3148EC2-AC2E-F049-AF8D-AB0C057AA1EC}" type="presOf" srcId="{75D02980-DC65-D143-9115-25CBE81D6B20}" destId="{2AD4CFE8-6928-BA4C-A41B-DC4E177C1E88}" srcOrd="0" destOrd="5" presId="urn:microsoft.com/office/officeart/2005/8/layout/cycle6"/>
    <dgm:cxn modelId="{BCE489CC-C482-0247-8D81-F81D22E82F1F}" type="presOf" srcId="{7F727020-DD67-0C41-8782-F77CDFCC80F4}" destId="{DD9EDEF8-0186-8348-A506-0FBD3A39F93C}" srcOrd="0" destOrd="0" presId="urn:microsoft.com/office/officeart/2005/8/layout/cycle6"/>
    <dgm:cxn modelId="{51A58CE8-5F2B-074A-9841-630924D4C382}" type="presOf" srcId="{E5CF70A5-4352-304C-8237-2CA7BCFF4FA9}" destId="{2AD4CFE8-6928-BA4C-A41B-DC4E177C1E88}" srcOrd="0" destOrd="1" presId="urn:microsoft.com/office/officeart/2005/8/layout/cycle6"/>
    <dgm:cxn modelId="{CD3F26EC-15B8-479F-9D89-DE7423BF569D}" srcId="{63DAFCC5-F489-CA4F-951D-A79EA0EE9640}" destId="{229C2FF4-4A1A-4255-8829-9ECA3650486E}" srcOrd="3" destOrd="0" parTransId="{4BDE3ECC-CEAE-45B5-9C5E-CE880DF9CDC3}" sibTransId="{A84494E5-296E-4137-8274-8AEF023FC3B5}"/>
    <dgm:cxn modelId="{3B4C42EC-16F5-7D4C-BE47-53AA67C641E5}" type="presOf" srcId="{94FCFFF5-D3A8-AD44-A357-5098265AA982}" destId="{2AD4CFE8-6928-BA4C-A41B-DC4E177C1E88}" srcOrd="0" destOrd="3" presId="urn:microsoft.com/office/officeart/2005/8/layout/cycle6"/>
    <dgm:cxn modelId="{908A76F1-0C6F-A24D-A657-5919A8408E68}" type="presOf" srcId="{2FD7567B-8D1D-4E74-BF7A-55012F8AE61C}" destId="{639A82AF-E85B-CA44-B7C8-05FC7C68A43D}" srcOrd="0" destOrd="3" presId="urn:microsoft.com/office/officeart/2005/8/layout/cycle6"/>
    <dgm:cxn modelId="{DD766CF5-EBCE-B340-9F98-B3919E661352}" srcId="{6D9C103C-338A-4D8A-B7B8-FD8EA01331E7}" destId="{0EF51484-EFA0-F64C-8CD7-212D95FA8F1A}" srcOrd="0" destOrd="0" parTransId="{B65BFEDB-2D32-7D49-9259-4E0E3BFF9ABD}" sibTransId="{1F8B13E1-0C7E-D948-BBB8-A958478334BE}"/>
    <dgm:cxn modelId="{8202C23D-09B1-9B46-9FA0-F63CF73386FA}" type="presParOf" srcId="{94438819-9966-CC44-9785-D9D69157AAD5}" destId="{2AD4CFE8-6928-BA4C-A41B-DC4E177C1E88}" srcOrd="0" destOrd="0" presId="urn:microsoft.com/office/officeart/2005/8/layout/cycle6"/>
    <dgm:cxn modelId="{392C5ACE-138B-7D4C-B383-66F6085B5974}" type="presParOf" srcId="{94438819-9966-CC44-9785-D9D69157AAD5}" destId="{DBF908E0-A587-DF4F-A044-EF4B70FA99B7}" srcOrd="1" destOrd="0" presId="urn:microsoft.com/office/officeart/2005/8/layout/cycle6"/>
    <dgm:cxn modelId="{E66534B3-EC05-8F4F-B9E6-8F495C8FA4D8}" type="presParOf" srcId="{94438819-9966-CC44-9785-D9D69157AAD5}" destId="{44A359D3-C615-C34D-AB1B-14D4A42E2363}" srcOrd="2" destOrd="0" presId="urn:microsoft.com/office/officeart/2005/8/layout/cycle6"/>
    <dgm:cxn modelId="{484B1463-DC5C-1F4B-AD1A-FB0A0006CDA9}" type="presParOf" srcId="{94438819-9966-CC44-9785-D9D69157AAD5}" destId="{639A82AF-E85B-CA44-B7C8-05FC7C68A43D}" srcOrd="3" destOrd="0" presId="urn:microsoft.com/office/officeart/2005/8/layout/cycle6"/>
    <dgm:cxn modelId="{AB48D11A-BF9A-8C49-BBAC-49215E8CDCB7}" type="presParOf" srcId="{94438819-9966-CC44-9785-D9D69157AAD5}" destId="{681DF149-F659-904F-876F-221DCCBC6D8E}" srcOrd="4" destOrd="0" presId="urn:microsoft.com/office/officeart/2005/8/layout/cycle6"/>
    <dgm:cxn modelId="{D249078E-9CF7-F446-940B-B2AE65112F93}" type="presParOf" srcId="{94438819-9966-CC44-9785-D9D69157AAD5}" destId="{DD9EDEF8-0186-8348-A506-0FBD3A39F93C}" srcOrd="5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32EBDAE-504C-874B-AEDF-65E586C89201}" type="doc">
      <dgm:prSet loTypeId="urn:microsoft.com/office/officeart/2005/8/layout/lProcess2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GB"/>
        </a:p>
      </dgm:t>
    </dgm:pt>
    <dgm:pt modelId="{EBC1268F-1A7A-E643-9110-C333763A9CFD}">
      <dgm:prSet/>
      <dgm:spPr>
        <a:solidFill>
          <a:srgbClr val="009FE3"/>
        </a:solidFill>
      </dgm:spPr>
      <dgm:t>
        <a:bodyPr/>
        <a:lstStyle/>
        <a:p>
          <a:r>
            <a:rPr lang="en-IT" dirty="0"/>
            <a:t>Supported Data Formats</a:t>
          </a:r>
        </a:p>
      </dgm:t>
    </dgm:pt>
    <dgm:pt modelId="{E28D9622-731C-3647-880B-4803D114B112}" type="parTrans" cxnId="{2A0649E9-B69D-0041-912E-3627815945CD}">
      <dgm:prSet/>
      <dgm:spPr/>
      <dgm:t>
        <a:bodyPr/>
        <a:lstStyle/>
        <a:p>
          <a:endParaRPr lang="en-GB"/>
        </a:p>
      </dgm:t>
    </dgm:pt>
    <dgm:pt modelId="{59FA8094-D577-324C-9998-C9116DF92389}" type="sibTrans" cxnId="{2A0649E9-B69D-0041-912E-3627815945CD}">
      <dgm:prSet/>
      <dgm:spPr/>
      <dgm:t>
        <a:bodyPr/>
        <a:lstStyle/>
        <a:p>
          <a:endParaRPr lang="en-GB"/>
        </a:p>
      </dgm:t>
    </dgm:pt>
    <dgm:pt modelId="{9ED3D247-5469-ED40-B01D-00C31513376D}">
      <dgm:prSet custT="1"/>
      <dgm:spPr>
        <a:solidFill>
          <a:srgbClr val="FFED00"/>
        </a:solidFill>
      </dgm:spPr>
      <dgm:t>
        <a:bodyPr/>
        <a:lstStyle/>
        <a:p>
          <a:r>
            <a:rPr lang="en-IT" sz="1800" b="1" kern="1200" dirty="0">
              <a:solidFill>
                <a:srgbClr val="4472C4"/>
              </a:solidFill>
              <a:latin typeface="+mn-lt"/>
              <a:ea typeface="+mn-ea"/>
              <a:cs typeface="+mn-cs"/>
            </a:rPr>
            <a:t>Multipart</a:t>
          </a:r>
          <a:r>
            <a:rPr lang="it-IT" sz="1800" b="1" kern="1200" dirty="0">
              <a:solidFill>
                <a:srgbClr val="4472C4"/>
              </a:solidFill>
              <a:latin typeface="+mn-lt"/>
              <a:ea typeface="+mn-ea"/>
              <a:cs typeface="+mn-cs"/>
            </a:rPr>
            <a:t> </a:t>
          </a:r>
          <a:r>
            <a:rPr lang="en-IT" sz="1800" b="1" kern="1200" dirty="0">
              <a:solidFill>
                <a:srgbClr val="4472C4"/>
              </a:solidFill>
              <a:latin typeface="+mn-lt"/>
              <a:ea typeface="+mn-ea"/>
              <a:cs typeface="+mn-cs"/>
            </a:rPr>
            <a:t>/mixed</a:t>
          </a:r>
        </a:p>
      </dgm:t>
    </dgm:pt>
    <dgm:pt modelId="{37D1CE13-E164-764F-99BE-5C37158C9F0F}" type="parTrans" cxnId="{380C544D-193E-C644-8977-458254D489F8}">
      <dgm:prSet/>
      <dgm:spPr/>
      <dgm:t>
        <a:bodyPr/>
        <a:lstStyle/>
        <a:p>
          <a:endParaRPr lang="en-GB"/>
        </a:p>
      </dgm:t>
    </dgm:pt>
    <dgm:pt modelId="{C089BCA4-D42C-024A-9D27-2027AD71455B}" type="sibTrans" cxnId="{380C544D-193E-C644-8977-458254D489F8}">
      <dgm:prSet/>
      <dgm:spPr/>
      <dgm:t>
        <a:bodyPr/>
        <a:lstStyle/>
        <a:p>
          <a:endParaRPr lang="en-GB"/>
        </a:p>
      </dgm:t>
    </dgm:pt>
    <dgm:pt modelId="{5DF5E183-AA55-0D42-98C2-7EB8895B094F}">
      <dgm:prSet custT="1"/>
      <dgm:spPr>
        <a:solidFill>
          <a:srgbClr val="FFED00"/>
        </a:solidFill>
      </dgm:spPr>
      <dgm:t>
        <a:bodyPr/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T" sz="1800" b="1" kern="1200" dirty="0">
              <a:solidFill>
                <a:srgbClr val="4472C4"/>
              </a:solidFill>
              <a:latin typeface="Calibri" panose="020F0502020204030204"/>
              <a:ea typeface="+mn-ea"/>
              <a:cs typeface="+mn-cs"/>
            </a:rPr>
            <a:t>Multipart</a:t>
          </a:r>
          <a:r>
            <a:rPr lang="it-IT" sz="1800" b="1" kern="1200" dirty="0">
              <a:solidFill>
                <a:srgbClr val="4472C4"/>
              </a:solidFill>
              <a:latin typeface="Calibri" panose="020F0502020204030204"/>
              <a:ea typeface="+mn-ea"/>
              <a:cs typeface="+mn-cs"/>
            </a:rPr>
            <a:t> </a:t>
          </a:r>
          <a:r>
            <a:rPr lang="en-IT" sz="1800" b="1" kern="1200" dirty="0">
              <a:solidFill>
                <a:srgbClr val="4472C4"/>
              </a:solidFill>
              <a:latin typeface="Calibri" panose="020F0502020204030204"/>
              <a:ea typeface="+mn-ea"/>
              <a:cs typeface="+mn-cs"/>
            </a:rPr>
            <a:t>/form</a:t>
          </a:r>
        </a:p>
      </dgm:t>
    </dgm:pt>
    <dgm:pt modelId="{38AB7A32-713D-704F-9FAE-7558DBFBA5F4}" type="parTrans" cxnId="{F8E4EAE4-8194-4641-B336-0B96430F0B3B}">
      <dgm:prSet/>
      <dgm:spPr/>
      <dgm:t>
        <a:bodyPr/>
        <a:lstStyle/>
        <a:p>
          <a:endParaRPr lang="en-GB"/>
        </a:p>
      </dgm:t>
    </dgm:pt>
    <dgm:pt modelId="{364307D9-5636-3449-B65F-5D7ABB250AB7}" type="sibTrans" cxnId="{F8E4EAE4-8194-4641-B336-0B96430F0B3B}">
      <dgm:prSet/>
      <dgm:spPr/>
      <dgm:t>
        <a:bodyPr/>
        <a:lstStyle/>
        <a:p>
          <a:endParaRPr lang="en-GB"/>
        </a:p>
      </dgm:t>
    </dgm:pt>
    <dgm:pt modelId="{D1C6FB98-4548-C94D-8D0C-E5595500F114}">
      <dgm:prSet custT="1"/>
      <dgm:spPr>
        <a:solidFill>
          <a:srgbClr val="FFED00"/>
        </a:solidFill>
      </dgm:spPr>
      <dgm:t>
        <a:bodyPr/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T" sz="1800" b="1" kern="1200" dirty="0">
              <a:solidFill>
                <a:srgbClr val="4472C4"/>
              </a:solidFill>
              <a:latin typeface="Calibri" panose="020F0502020204030204"/>
              <a:ea typeface="+mn-ea"/>
              <a:cs typeface="+mn-cs"/>
            </a:rPr>
            <a:t>Http-header</a:t>
          </a:r>
        </a:p>
      </dgm:t>
    </dgm:pt>
    <dgm:pt modelId="{6BDFF2BF-4ACB-7744-84C6-311CACAD7C89}" type="parTrans" cxnId="{0CF082D8-33DC-5E43-A52D-2C5965ED866F}">
      <dgm:prSet/>
      <dgm:spPr/>
      <dgm:t>
        <a:bodyPr/>
        <a:lstStyle/>
        <a:p>
          <a:endParaRPr lang="en-GB"/>
        </a:p>
      </dgm:t>
    </dgm:pt>
    <dgm:pt modelId="{104D8657-9996-7143-85C1-9406CE3EE4DA}" type="sibTrans" cxnId="{0CF082D8-33DC-5E43-A52D-2C5965ED866F}">
      <dgm:prSet/>
      <dgm:spPr/>
      <dgm:t>
        <a:bodyPr/>
        <a:lstStyle/>
        <a:p>
          <a:endParaRPr lang="en-GB"/>
        </a:p>
      </dgm:t>
    </dgm:pt>
    <dgm:pt modelId="{B315DF9A-8F56-E24D-83D7-64B02DE80C5C}">
      <dgm:prSet/>
      <dgm:spPr>
        <a:solidFill>
          <a:srgbClr val="009FE3"/>
        </a:solidFill>
      </dgm:spPr>
      <dgm:t>
        <a:bodyPr/>
        <a:lstStyle/>
        <a:p>
          <a:r>
            <a:rPr lang="en-IT" dirty="0"/>
            <a:t>Supported Protocols</a:t>
          </a:r>
        </a:p>
      </dgm:t>
    </dgm:pt>
    <dgm:pt modelId="{46E503E3-C4A7-994B-9E2F-8C69179FDADE}" type="parTrans" cxnId="{ED1321E0-ADFA-2144-B1A8-81E5986A1319}">
      <dgm:prSet/>
      <dgm:spPr/>
      <dgm:t>
        <a:bodyPr/>
        <a:lstStyle/>
        <a:p>
          <a:endParaRPr lang="en-GB"/>
        </a:p>
      </dgm:t>
    </dgm:pt>
    <dgm:pt modelId="{514F24FC-2EE1-D94A-968A-4D07B9FC717B}" type="sibTrans" cxnId="{ED1321E0-ADFA-2144-B1A8-81E5986A1319}">
      <dgm:prSet/>
      <dgm:spPr/>
      <dgm:t>
        <a:bodyPr/>
        <a:lstStyle/>
        <a:p>
          <a:endParaRPr lang="en-GB"/>
        </a:p>
      </dgm:t>
    </dgm:pt>
    <dgm:pt modelId="{4A60E734-D1D9-5946-9F48-326C93EFFE34}">
      <dgm:prSet custT="1"/>
      <dgm:spPr>
        <a:solidFill>
          <a:srgbClr val="FFED00"/>
        </a:solidFill>
      </dgm:spPr>
      <dgm:t>
        <a:bodyPr/>
        <a:lstStyle/>
        <a:p>
          <a:r>
            <a:rPr lang="en-IT" sz="2400" b="1" kern="1200" dirty="0">
              <a:solidFill>
                <a:srgbClr val="4472C4"/>
              </a:solidFill>
              <a:latin typeface="Calibri" panose="020F0502020204030204"/>
              <a:ea typeface="+mn-ea"/>
              <a:cs typeface="+mn-cs"/>
            </a:rPr>
            <a:t>HTTP</a:t>
          </a:r>
          <a:endParaRPr lang="en-IT" sz="1800" b="1" kern="1200" dirty="0">
            <a:solidFill>
              <a:srgbClr val="4472C4"/>
            </a:solidFill>
            <a:latin typeface="Calibri" panose="020F0502020204030204"/>
            <a:ea typeface="+mn-ea"/>
            <a:cs typeface="+mn-cs"/>
          </a:endParaRPr>
        </a:p>
      </dgm:t>
    </dgm:pt>
    <dgm:pt modelId="{4EECEC06-683D-BA47-A736-4BE891C09B20}" type="parTrans" cxnId="{88A9FF5A-297A-1041-B4EA-D4F49BAB6B8F}">
      <dgm:prSet/>
      <dgm:spPr/>
      <dgm:t>
        <a:bodyPr/>
        <a:lstStyle/>
        <a:p>
          <a:endParaRPr lang="en-GB"/>
        </a:p>
      </dgm:t>
    </dgm:pt>
    <dgm:pt modelId="{AFDC458E-AC9F-4543-92C7-0C91BC8777D8}" type="sibTrans" cxnId="{88A9FF5A-297A-1041-B4EA-D4F49BAB6B8F}">
      <dgm:prSet/>
      <dgm:spPr/>
      <dgm:t>
        <a:bodyPr/>
        <a:lstStyle/>
        <a:p>
          <a:endParaRPr lang="en-GB"/>
        </a:p>
      </dgm:t>
    </dgm:pt>
    <dgm:pt modelId="{076F360D-2DD9-CA44-9974-6F63CFD4AAB7}">
      <dgm:prSet custT="1"/>
      <dgm:spPr>
        <a:solidFill>
          <a:srgbClr val="FFED00"/>
        </a:solidFill>
      </dgm:spPr>
      <dgm:t>
        <a:bodyPr/>
        <a:lstStyle/>
        <a:p>
          <a:r>
            <a:rPr lang="en-IT" sz="2400" b="1" kern="1200" dirty="0">
              <a:solidFill>
                <a:srgbClr val="4472C4"/>
              </a:solidFill>
              <a:latin typeface="Calibri" panose="020F0502020204030204"/>
              <a:ea typeface="+mn-ea"/>
              <a:cs typeface="+mn-cs"/>
            </a:rPr>
            <a:t>HTTPS</a:t>
          </a:r>
          <a:endParaRPr lang="en-IT" sz="1800" b="1" kern="1200" dirty="0">
            <a:solidFill>
              <a:srgbClr val="4472C4"/>
            </a:solidFill>
            <a:latin typeface="Calibri" panose="020F0502020204030204"/>
            <a:ea typeface="+mn-ea"/>
            <a:cs typeface="+mn-cs"/>
          </a:endParaRPr>
        </a:p>
      </dgm:t>
    </dgm:pt>
    <dgm:pt modelId="{21F44F9B-ECF4-A94F-9C5E-E7F0B6B4FD75}" type="parTrans" cxnId="{000DB6B1-2C87-5B46-9385-650ACE274368}">
      <dgm:prSet/>
      <dgm:spPr/>
      <dgm:t>
        <a:bodyPr/>
        <a:lstStyle/>
        <a:p>
          <a:endParaRPr lang="en-GB"/>
        </a:p>
      </dgm:t>
    </dgm:pt>
    <dgm:pt modelId="{94810535-D6E1-064F-BCB9-FE46DE27FF18}" type="sibTrans" cxnId="{000DB6B1-2C87-5B46-9385-650ACE274368}">
      <dgm:prSet/>
      <dgm:spPr/>
      <dgm:t>
        <a:bodyPr/>
        <a:lstStyle/>
        <a:p>
          <a:endParaRPr lang="en-GB"/>
        </a:p>
      </dgm:t>
    </dgm:pt>
    <dgm:pt modelId="{50765EA7-B82E-9A4B-8192-574E12151855}">
      <dgm:prSet custT="1"/>
      <dgm:spPr>
        <a:solidFill>
          <a:srgbClr val="FFED00"/>
        </a:solidFill>
        <a:ln w="12700" cap="flat" cmpd="sng" algn="ctr">
          <a:solidFill>
            <a:srgbClr val="E7E6E6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58420" tIns="43815" rIns="58420" bIns="43815" numCol="1" spcCol="1270" anchor="ctr" anchorCtr="0"/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T" sz="2400" b="1" kern="1200" dirty="0">
              <a:solidFill>
                <a:srgbClr val="4472C4"/>
              </a:solidFill>
              <a:latin typeface="Calibri" panose="020F0502020204030204"/>
              <a:ea typeface="+mn-ea"/>
              <a:cs typeface="+mn-cs"/>
            </a:rPr>
            <a:t>WS</a:t>
          </a:r>
          <a:endParaRPr lang="en-IT" sz="1800" b="1" kern="1200" dirty="0">
            <a:solidFill>
              <a:srgbClr val="4472C4"/>
            </a:solidFill>
            <a:latin typeface="Calibri" panose="020F0502020204030204"/>
            <a:ea typeface="+mn-ea"/>
            <a:cs typeface="+mn-cs"/>
          </a:endParaRPr>
        </a:p>
      </dgm:t>
    </dgm:pt>
    <dgm:pt modelId="{065CFE02-7FD3-B04C-B5A9-405EC2FACE61}" type="parTrans" cxnId="{B7268714-32EA-1D4B-A3F3-DCC4777B4865}">
      <dgm:prSet/>
      <dgm:spPr/>
      <dgm:t>
        <a:bodyPr/>
        <a:lstStyle/>
        <a:p>
          <a:endParaRPr lang="en-GB"/>
        </a:p>
      </dgm:t>
    </dgm:pt>
    <dgm:pt modelId="{3F28B173-F3DD-D844-91B8-F586A8D7D929}" type="sibTrans" cxnId="{B7268714-32EA-1D4B-A3F3-DCC4777B4865}">
      <dgm:prSet/>
      <dgm:spPr/>
      <dgm:t>
        <a:bodyPr/>
        <a:lstStyle/>
        <a:p>
          <a:endParaRPr lang="en-GB"/>
        </a:p>
      </dgm:t>
    </dgm:pt>
    <dgm:pt modelId="{A90B660A-F3A0-F14F-A8BD-44100A1C6141}">
      <dgm:prSet custT="1"/>
      <dgm:spPr>
        <a:solidFill>
          <a:srgbClr val="FFED00"/>
        </a:solidFill>
      </dgm:spPr>
      <dgm:t>
        <a:bodyPr/>
        <a:lstStyle/>
        <a:p>
          <a:r>
            <a:rPr lang="en-IT" sz="2400" b="1" kern="1200" dirty="0">
              <a:solidFill>
                <a:srgbClr val="4472C4"/>
              </a:solidFill>
              <a:latin typeface="Calibri" panose="020F0502020204030204"/>
              <a:ea typeface="+mn-ea"/>
              <a:cs typeface="+mn-cs"/>
            </a:rPr>
            <a:t>IDSCPv2</a:t>
          </a:r>
          <a:endParaRPr lang="en-IT" sz="1800" b="1" kern="1200" dirty="0">
            <a:solidFill>
              <a:srgbClr val="4472C4"/>
            </a:solidFill>
            <a:latin typeface="Calibri" panose="020F0502020204030204"/>
            <a:ea typeface="+mn-ea"/>
            <a:cs typeface="+mn-cs"/>
          </a:endParaRPr>
        </a:p>
      </dgm:t>
    </dgm:pt>
    <dgm:pt modelId="{8CD34F66-29B7-A147-8AA3-C904044EA977}" type="parTrans" cxnId="{FFF62D79-886A-8345-8807-B109ECF8B101}">
      <dgm:prSet/>
      <dgm:spPr/>
      <dgm:t>
        <a:bodyPr/>
        <a:lstStyle/>
        <a:p>
          <a:endParaRPr lang="en-GB"/>
        </a:p>
      </dgm:t>
    </dgm:pt>
    <dgm:pt modelId="{8A3D810C-B9CF-0245-B1DB-8AFEE3C0F48E}" type="sibTrans" cxnId="{FFF62D79-886A-8345-8807-B109ECF8B101}">
      <dgm:prSet/>
      <dgm:spPr/>
      <dgm:t>
        <a:bodyPr/>
        <a:lstStyle/>
        <a:p>
          <a:endParaRPr lang="en-GB"/>
        </a:p>
      </dgm:t>
    </dgm:pt>
    <dgm:pt modelId="{94EDCF0C-F6D4-0B4E-9B5C-757B59FAE873}">
      <dgm:prSet/>
      <dgm:spPr>
        <a:solidFill>
          <a:srgbClr val="009FE3"/>
        </a:solidFill>
      </dgm:spPr>
      <dgm:t>
        <a:bodyPr/>
        <a:lstStyle/>
        <a:p>
          <a:r>
            <a:rPr lang="en-IT"/>
            <a:t>Supported Brokers</a:t>
          </a:r>
        </a:p>
      </dgm:t>
    </dgm:pt>
    <dgm:pt modelId="{5F377499-04D0-9E41-AC98-333B6C1668C8}" type="parTrans" cxnId="{EC309829-F1FD-9B45-A4C9-EC11B4A3C656}">
      <dgm:prSet/>
      <dgm:spPr/>
      <dgm:t>
        <a:bodyPr/>
        <a:lstStyle/>
        <a:p>
          <a:endParaRPr lang="en-GB"/>
        </a:p>
      </dgm:t>
    </dgm:pt>
    <dgm:pt modelId="{C949AB04-583A-5245-8A26-7161C5D2D53F}" type="sibTrans" cxnId="{EC309829-F1FD-9B45-A4C9-EC11B4A3C656}">
      <dgm:prSet/>
      <dgm:spPr/>
      <dgm:t>
        <a:bodyPr/>
        <a:lstStyle/>
        <a:p>
          <a:endParaRPr lang="en-GB"/>
        </a:p>
      </dgm:t>
    </dgm:pt>
    <dgm:pt modelId="{9DF2919A-7213-5E4D-87B1-2DFAEC0A1F9C}">
      <dgm:prSet custT="1"/>
      <dgm:spPr>
        <a:solidFill>
          <a:srgbClr val="FFED00"/>
        </a:solidFill>
      </dgm:spPr>
      <dgm:t>
        <a:bodyPr/>
        <a:lstStyle/>
        <a:p>
          <a:r>
            <a:rPr lang="en-IT" sz="1800" b="1" kern="1200" dirty="0">
              <a:solidFill>
                <a:srgbClr val="4472C4"/>
              </a:solidFill>
              <a:latin typeface="Calibri" panose="020F0502020204030204"/>
              <a:ea typeface="+mn-ea"/>
              <a:cs typeface="+mn-cs"/>
            </a:rPr>
            <a:t>Fraunhofer</a:t>
          </a:r>
          <a:r>
            <a:rPr lang="en-IT" sz="2300" kern="1200" dirty="0"/>
            <a:t> </a:t>
          </a:r>
          <a:r>
            <a:rPr lang="en-IT" sz="1800" b="1" kern="1200" dirty="0">
              <a:solidFill>
                <a:srgbClr val="4472C4"/>
              </a:solidFill>
              <a:latin typeface="Calibri" panose="020F0502020204030204"/>
              <a:ea typeface="+mn-ea"/>
              <a:cs typeface="+mn-cs"/>
            </a:rPr>
            <a:t>EIS</a:t>
          </a:r>
        </a:p>
      </dgm:t>
    </dgm:pt>
    <dgm:pt modelId="{0CD7B1D9-FD36-444C-9126-605650BFE65E}" type="parTrans" cxnId="{25DC4F09-7915-274F-8A9A-1742A5C6D5F9}">
      <dgm:prSet/>
      <dgm:spPr/>
      <dgm:t>
        <a:bodyPr/>
        <a:lstStyle/>
        <a:p>
          <a:endParaRPr lang="en-GB"/>
        </a:p>
      </dgm:t>
    </dgm:pt>
    <dgm:pt modelId="{D6E78D5F-B9E2-1C49-A1E8-1C8FD3ED3871}" type="sibTrans" cxnId="{25DC4F09-7915-274F-8A9A-1742A5C6D5F9}">
      <dgm:prSet/>
      <dgm:spPr/>
      <dgm:t>
        <a:bodyPr/>
        <a:lstStyle/>
        <a:p>
          <a:endParaRPr lang="en-GB"/>
        </a:p>
      </dgm:t>
    </dgm:pt>
    <dgm:pt modelId="{8C5F1B3F-7011-E540-B174-E51793923075}">
      <dgm:prSet/>
      <dgm:spPr>
        <a:solidFill>
          <a:srgbClr val="009FE3"/>
        </a:solidFill>
      </dgm:spPr>
      <dgm:t>
        <a:bodyPr/>
        <a:lstStyle/>
        <a:p>
          <a:r>
            <a:rPr lang="en-IT"/>
            <a:t>Supported Identity Providers</a:t>
          </a:r>
        </a:p>
      </dgm:t>
    </dgm:pt>
    <dgm:pt modelId="{A4E5B419-3CF3-C142-BBF5-F63BFF12CBE2}" type="parTrans" cxnId="{B578978A-8A9B-684D-B524-5676613D0CE3}">
      <dgm:prSet/>
      <dgm:spPr/>
      <dgm:t>
        <a:bodyPr/>
        <a:lstStyle/>
        <a:p>
          <a:endParaRPr lang="en-GB"/>
        </a:p>
      </dgm:t>
    </dgm:pt>
    <dgm:pt modelId="{0856CE52-A96E-AD44-9AAE-4B3AC9EF5779}" type="sibTrans" cxnId="{B578978A-8A9B-684D-B524-5676613D0CE3}">
      <dgm:prSet/>
      <dgm:spPr/>
      <dgm:t>
        <a:bodyPr/>
        <a:lstStyle/>
        <a:p>
          <a:endParaRPr lang="en-GB"/>
        </a:p>
      </dgm:t>
    </dgm:pt>
    <dgm:pt modelId="{DDE0A5AA-949E-8C4A-AC18-D70EEFD74C71}">
      <dgm:prSet custT="1"/>
      <dgm:spPr>
        <a:solidFill>
          <a:srgbClr val="FFED00"/>
        </a:solidFill>
      </dgm:spPr>
      <dgm:t>
        <a:bodyPr/>
        <a:lstStyle/>
        <a:p>
          <a:r>
            <a:rPr lang="en-IT" sz="1800" b="1" kern="1200" dirty="0">
              <a:solidFill>
                <a:srgbClr val="4472C4"/>
              </a:solidFill>
              <a:latin typeface="Calibri" panose="020F0502020204030204"/>
              <a:ea typeface="+mn-ea"/>
              <a:cs typeface="+mn-cs"/>
            </a:rPr>
            <a:t>Fraunhofer</a:t>
          </a:r>
          <a:r>
            <a:rPr lang="en-IT" sz="2300" kern="1200" dirty="0"/>
            <a:t> </a:t>
          </a:r>
          <a:r>
            <a:rPr lang="en-IT" sz="1800" b="1" kern="1200" dirty="0">
              <a:solidFill>
                <a:srgbClr val="4472C4"/>
              </a:solidFill>
              <a:latin typeface="Calibri" panose="020F0502020204030204"/>
              <a:ea typeface="+mn-ea"/>
              <a:cs typeface="+mn-cs"/>
            </a:rPr>
            <a:t>AISECv1</a:t>
          </a:r>
        </a:p>
      </dgm:t>
    </dgm:pt>
    <dgm:pt modelId="{0BD3F48B-B333-7549-B7D1-A5F9CDDD3C6D}" type="parTrans" cxnId="{EE8D5217-4916-3743-AD51-CA5DCD592FF9}">
      <dgm:prSet/>
      <dgm:spPr/>
      <dgm:t>
        <a:bodyPr/>
        <a:lstStyle/>
        <a:p>
          <a:endParaRPr lang="en-GB"/>
        </a:p>
      </dgm:t>
    </dgm:pt>
    <dgm:pt modelId="{D908E525-D614-174C-AC77-7CD966FCB508}" type="sibTrans" cxnId="{EE8D5217-4916-3743-AD51-CA5DCD592FF9}">
      <dgm:prSet/>
      <dgm:spPr/>
      <dgm:t>
        <a:bodyPr/>
        <a:lstStyle/>
        <a:p>
          <a:endParaRPr lang="en-GB"/>
        </a:p>
      </dgm:t>
    </dgm:pt>
    <dgm:pt modelId="{C0F296A7-03FD-274F-AA31-BA322EB68F04}">
      <dgm:prSet custT="1"/>
      <dgm:spPr>
        <a:solidFill>
          <a:srgbClr val="FFED00"/>
        </a:solidFill>
      </dgm:spPr>
      <dgm:t>
        <a:bodyPr/>
        <a:lstStyle/>
        <a:p>
          <a:r>
            <a:rPr lang="en-IT" sz="1800" b="1" kern="1200" dirty="0">
              <a:solidFill>
                <a:srgbClr val="4472C4"/>
              </a:solidFill>
              <a:latin typeface="Calibri" panose="020F0502020204030204"/>
              <a:ea typeface="+mn-ea"/>
              <a:cs typeface="+mn-cs"/>
            </a:rPr>
            <a:t>Fraunhofer</a:t>
          </a:r>
          <a:r>
            <a:rPr lang="en-IT" sz="2300" kern="1200" dirty="0"/>
            <a:t> </a:t>
          </a:r>
          <a:r>
            <a:rPr lang="en-IT" sz="1800" b="1" kern="1200" dirty="0">
              <a:solidFill>
                <a:srgbClr val="4472C4"/>
              </a:solidFill>
              <a:latin typeface="Calibri" panose="020F0502020204030204"/>
              <a:ea typeface="+mn-ea"/>
              <a:cs typeface="+mn-cs"/>
            </a:rPr>
            <a:t>AISECv2</a:t>
          </a:r>
        </a:p>
      </dgm:t>
    </dgm:pt>
    <dgm:pt modelId="{87A2139D-C40B-B647-80C1-320D7E56B91F}" type="parTrans" cxnId="{7BBE20A0-CB72-194B-A792-2B9C870A4E8B}">
      <dgm:prSet/>
      <dgm:spPr/>
      <dgm:t>
        <a:bodyPr/>
        <a:lstStyle/>
        <a:p>
          <a:endParaRPr lang="en-GB"/>
        </a:p>
      </dgm:t>
    </dgm:pt>
    <dgm:pt modelId="{E6698676-A732-024F-9CB7-B786660D008C}" type="sibTrans" cxnId="{7BBE20A0-CB72-194B-A792-2B9C870A4E8B}">
      <dgm:prSet/>
      <dgm:spPr/>
      <dgm:t>
        <a:bodyPr/>
        <a:lstStyle/>
        <a:p>
          <a:endParaRPr lang="en-GB"/>
        </a:p>
      </dgm:t>
    </dgm:pt>
    <dgm:pt modelId="{F8209EF8-2082-9C41-B676-1859382AFCE6}">
      <dgm:prSet custT="1"/>
      <dgm:spPr>
        <a:solidFill>
          <a:srgbClr val="FFED00"/>
        </a:solidFill>
      </dgm:spPr>
      <dgm:t>
        <a:bodyPr/>
        <a:lstStyle/>
        <a:p>
          <a:r>
            <a:rPr lang="en-IT" sz="1800" b="1" kern="1200" dirty="0">
              <a:solidFill>
                <a:srgbClr val="4472C4"/>
              </a:solidFill>
              <a:latin typeface="Calibri" panose="020F0502020204030204"/>
              <a:ea typeface="+mn-ea"/>
              <a:cs typeface="+mn-cs"/>
            </a:rPr>
            <a:t>Orbiter</a:t>
          </a:r>
        </a:p>
      </dgm:t>
    </dgm:pt>
    <dgm:pt modelId="{10931BA4-6016-9B47-8938-23224529D711}" type="parTrans" cxnId="{015C2356-F11A-EC40-A673-13C2940A4E3E}">
      <dgm:prSet/>
      <dgm:spPr/>
      <dgm:t>
        <a:bodyPr/>
        <a:lstStyle/>
        <a:p>
          <a:endParaRPr lang="en-GB"/>
        </a:p>
      </dgm:t>
    </dgm:pt>
    <dgm:pt modelId="{946A88D4-DB7E-AD46-80E6-6B91CFC97753}" type="sibTrans" cxnId="{015C2356-F11A-EC40-A673-13C2940A4E3E}">
      <dgm:prSet/>
      <dgm:spPr/>
      <dgm:t>
        <a:bodyPr/>
        <a:lstStyle/>
        <a:p>
          <a:endParaRPr lang="en-GB"/>
        </a:p>
      </dgm:t>
    </dgm:pt>
    <dgm:pt modelId="{FF6E68B1-E4A8-8C46-97B3-F14C4C9E4C6C}">
      <dgm:prSet/>
      <dgm:spPr>
        <a:solidFill>
          <a:srgbClr val="009FE3"/>
        </a:solidFill>
      </dgm:spPr>
      <dgm:t>
        <a:bodyPr/>
        <a:lstStyle/>
        <a:p>
          <a:r>
            <a:rPr lang="en-IT"/>
            <a:t>Supported Clearing House</a:t>
          </a:r>
        </a:p>
      </dgm:t>
    </dgm:pt>
    <dgm:pt modelId="{44AC11F8-E041-3D48-BEC0-4E3B4B0A9D51}" type="parTrans" cxnId="{1BD7BD54-28D8-1C40-BE55-7B3F6F9149B9}">
      <dgm:prSet/>
      <dgm:spPr/>
      <dgm:t>
        <a:bodyPr/>
        <a:lstStyle/>
        <a:p>
          <a:endParaRPr lang="en-GB"/>
        </a:p>
      </dgm:t>
    </dgm:pt>
    <dgm:pt modelId="{C6F086AC-B46B-7645-9484-4EE8A95C5A89}" type="sibTrans" cxnId="{1BD7BD54-28D8-1C40-BE55-7B3F6F9149B9}">
      <dgm:prSet/>
      <dgm:spPr/>
      <dgm:t>
        <a:bodyPr/>
        <a:lstStyle/>
        <a:p>
          <a:endParaRPr lang="en-GB"/>
        </a:p>
      </dgm:t>
    </dgm:pt>
    <dgm:pt modelId="{0C0A2306-CD49-4F45-8EAB-846273B7DFDD}">
      <dgm:prSet custT="1"/>
      <dgm:spPr>
        <a:solidFill>
          <a:srgbClr val="FFED00"/>
        </a:solidFill>
      </dgm:spPr>
      <dgm:t>
        <a:bodyPr/>
        <a:lstStyle/>
        <a:p>
          <a:r>
            <a:rPr lang="en-IT" sz="2400" b="1" kern="1200" dirty="0">
              <a:solidFill>
                <a:srgbClr val="4472C4"/>
              </a:solidFill>
              <a:latin typeface="Calibri" panose="020F0502020204030204"/>
              <a:ea typeface="+mn-ea"/>
              <a:cs typeface="+mn-cs"/>
            </a:rPr>
            <a:t>ENG (TBC)</a:t>
          </a:r>
        </a:p>
      </dgm:t>
    </dgm:pt>
    <dgm:pt modelId="{85B14B30-2177-424A-9767-A969E1D779FD}" type="parTrans" cxnId="{3C96C97C-E148-A34F-BF46-CB0A2408828E}">
      <dgm:prSet/>
      <dgm:spPr/>
      <dgm:t>
        <a:bodyPr/>
        <a:lstStyle/>
        <a:p>
          <a:endParaRPr lang="en-GB"/>
        </a:p>
      </dgm:t>
    </dgm:pt>
    <dgm:pt modelId="{9755DC45-230C-CC42-9CE9-E62F4C472B24}" type="sibTrans" cxnId="{3C96C97C-E148-A34F-BF46-CB0A2408828E}">
      <dgm:prSet/>
      <dgm:spPr/>
      <dgm:t>
        <a:bodyPr/>
        <a:lstStyle/>
        <a:p>
          <a:endParaRPr lang="en-GB"/>
        </a:p>
      </dgm:t>
    </dgm:pt>
    <dgm:pt modelId="{63374CC3-6F22-EF40-AD63-CBA87FE6B5BF}">
      <dgm:prSet custT="1"/>
      <dgm:spPr>
        <a:solidFill>
          <a:srgbClr val="FFED00"/>
        </a:solidFill>
      </dgm:spPr>
      <dgm:t>
        <a:bodyPr/>
        <a:lstStyle/>
        <a:p>
          <a:r>
            <a:rPr lang="en-GB" sz="1800" b="1" kern="1200" dirty="0" err="1">
              <a:solidFill>
                <a:srgbClr val="4472C4"/>
              </a:solidFill>
              <a:latin typeface="Calibri" panose="020F0502020204030204"/>
              <a:ea typeface="+mn-ea"/>
              <a:cs typeface="+mn-cs"/>
            </a:rPr>
            <a:t>Intrasoft</a:t>
          </a:r>
          <a:r>
            <a:rPr lang="en-GB" sz="2300" kern="1200" dirty="0"/>
            <a:t> </a:t>
          </a:r>
          <a:r>
            <a:rPr lang="en-GB" sz="1800" b="1" kern="1200" dirty="0">
              <a:solidFill>
                <a:srgbClr val="4472C4"/>
              </a:solidFill>
              <a:latin typeface="Calibri" panose="020F0502020204030204"/>
              <a:ea typeface="+mn-ea"/>
              <a:cs typeface="+mn-cs"/>
            </a:rPr>
            <a:t>Broker</a:t>
          </a:r>
        </a:p>
      </dgm:t>
    </dgm:pt>
    <dgm:pt modelId="{888DA36D-2311-334D-9832-733B04E12FB1}" type="parTrans" cxnId="{5F034D8F-7AEA-974D-BD32-884701989A51}">
      <dgm:prSet/>
      <dgm:spPr/>
      <dgm:t>
        <a:bodyPr/>
        <a:lstStyle/>
        <a:p>
          <a:endParaRPr lang="en-GB"/>
        </a:p>
      </dgm:t>
    </dgm:pt>
    <dgm:pt modelId="{AEA53D7A-78CF-EC45-B5EA-3D4B6A7F29C1}" type="sibTrans" cxnId="{5F034D8F-7AEA-974D-BD32-884701989A51}">
      <dgm:prSet/>
      <dgm:spPr/>
      <dgm:t>
        <a:bodyPr/>
        <a:lstStyle/>
        <a:p>
          <a:endParaRPr lang="en-GB"/>
        </a:p>
      </dgm:t>
    </dgm:pt>
    <dgm:pt modelId="{383C87F0-76D5-0549-9142-B63434C0FD1C}">
      <dgm:prSet custT="1"/>
      <dgm:spPr>
        <a:solidFill>
          <a:srgbClr val="FFED00"/>
        </a:solidFill>
      </dgm:spPr>
      <dgm:t>
        <a:bodyPr/>
        <a:lstStyle/>
        <a:p>
          <a:r>
            <a:rPr lang="en-GB" sz="1800" b="1" kern="1200" dirty="0">
              <a:solidFill>
                <a:srgbClr val="4472C4"/>
              </a:solidFill>
              <a:latin typeface="Calibri" panose="020F0502020204030204"/>
              <a:ea typeface="+mn-ea"/>
              <a:cs typeface="+mn-cs"/>
            </a:rPr>
            <a:t>Mobility</a:t>
          </a:r>
          <a:r>
            <a:rPr lang="en-GB" sz="2300" kern="1200" dirty="0"/>
            <a:t> </a:t>
          </a:r>
          <a:r>
            <a:rPr lang="en-GB" sz="1800" b="1" kern="1200" dirty="0">
              <a:solidFill>
                <a:srgbClr val="4472C4"/>
              </a:solidFill>
              <a:latin typeface="Calibri" panose="020F0502020204030204"/>
              <a:ea typeface="+mn-ea"/>
              <a:cs typeface="+mn-cs"/>
            </a:rPr>
            <a:t>Broker</a:t>
          </a:r>
        </a:p>
      </dgm:t>
    </dgm:pt>
    <dgm:pt modelId="{717C87BB-A385-5C4D-9F0B-C108985D6F1F}" type="parTrans" cxnId="{F43944BE-7C37-2341-BFD1-D1292062634D}">
      <dgm:prSet/>
      <dgm:spPr/>
      <dgm:t>
        <a:bodyPr/>
        <a:lstStyle/>
        <a:p>
          <a:endParaRPr lang="en-GB"/>
        </a:p>
      </dgm:t>
    </dgm:pt>
    <dgm:pt modelId="{B685C100-E2EB-1145-930E-AADD0BE3B1E9}" type="sibTrans" cxnId="{F43944BE-7C37-2341-BFD1-D1292062634D}">
      <dgm:prSet/>
      <dgm:spPr/>
      <dgm:t>
        <a:bodyPr/>
        <a:lstStyle/>
        <a:p>
          <a:endParaRPr lang="en-GB"/>
        </a:p>
      </dgm:t>
    </dgm:pt>
    <dgm:pt modelId="{E982C669-94C8-7B45-AC49-0E03ACC543CD}" type="pres">
      <dgm:prSet presAssocID="{532EBDAE-504C-874B-AEDF-65E586C89201}" presName="theList" presStyleCnt="0">
        <dgm:presLayoutVars>
          <dgm:dir/>
          <dgm:animLvl val="lvl"/>
          <dgm:resizeHandles val="exact"/>
        </dgm:presLayoutVars>
      </dgm:prSet>
      <dgm:spPr/>
    </dgm:pt>
    <dgm:pt modelId="{8A4D7EC1-5127-9F49-A5E7-390770ABC069}" type="pres">
      <dgm:prSet presAssocID="{EBC1268F-1A7A-E643-9110-C333763A9CFD}" presName="compNode" presStyleCnt="0"/>
      <dgm:spPr/>
    </dgm:pt>
    <dgm:pt modelId="{EB09AE15-A1B4-AF43-85E4-7F61D5D19EAE}" type="pres">
      <dgm:prSet presAssocID="{EBC1268F-1A7A-E643-9110-C333763A9CFD}" presName="aNode" presStyleLbl="bgShp" presStyleIdx="0" presStyleCnt="5"/>
      <dgm:spPr/>
    </dgm:pt>
    <dgm:pt modelId="{433102DA-9230-DF49-862D-E3B34B81C4C4}" type="pres">
      <dgm:prSet presAssocID="{EBC1268F-1A7A-E643-9110-C333763A9CFD}" presName="textNode" presStyleLbl="bgShp" presStyleIdx="0" presStyleCnt="5"/>
      <dgm:spPr/>
    </dgm:pt>
    <dgm:pt modelId="{8B737EE1-A51F-F046-B68A-0CC13BB78D8A}" type="pres">
      <dgm:prSet presAssocID="{EBC1268F-1A7A-E643-9110-C333763A9CFD}" presName="compChildNode" presStyleCnt="0"/>
      <dgm:spPr/>
    </dgm:pt>
    <dgm:pt modelId="{36428DD9-C5E7-9940-AF98-7E03DF4DFE18}" type="pres">
      <dgm:prSet presAssocID="{EBC1268F-1A7A-E643-9110-C333763A9CFD}" presName="theInnerList" presStyleCnt="0"/>
      <dgm:spPr/>
    </dgm:pt>
    <dgm:pt modelId="{F130625C-F8FB-C74D-B110-62E7297E4E3A}" type="pres">
      <dgm:prSet presAssocID="{9ED3D247-5469-ED40-B01D-00C31513376D}" presName="childNode" presStyleLbl="node1" presStyleIdx="0" presStyleCnt="14">
        <dgm:presLayoutVars>
          <dgm:bulletEnabled val="1"/>
        </dgm:presLayoutVars>
      </dgm:prSet>
      <dgm:spPr/>
    </dgm:pt>
    <dgm:pt modelId="{C9915E41-CFA0-D64A-96E5-77055F2496DC}" type="pres">
      <dgm:prSet presAssocID="{9ED3D247-5469-ED40-B01D-00C31513376D}" presName="aSpace2" presStyleCnt="0"/>
      <dgm:spPr/>
    </dgm:pt>
    <dgm:pt modelId="{6F24CB05-3B4C-4F4D-83B6-4E79B035163A}" type="pres">
      <dgm:prSet presAssocID="{5DF5E183-AA55-0D42-98C2-7EB8895B094F}" presName="childNode" presStyleLbl="node1" presStyleIdx="1" presStyleCnt="14">
        <dgm:presLayoutVars>
          <dgm:bulletEnabled val="1"/>
        </dgm:presLayoutVars>
      </dgm:prSet>
      <dgm:spPr/>
    </dgm:pt>
    <dgm:pt modelId="{8B936601-E8AF-AF4D-A7DC-F9971BEB1204}" type="pres">
      <dgm:prSet presAssocID="{5DF5E183-AA55-0D42-98C2-7EB8895B094F}" presName="aSpace2" presStyleCnt="0"/>
      <dgm:spPr/>
    </dgm:pt>
    <dgm:pt modelId="{1A0BD1CF-3290-234E-B8C3-54CE8632058E}" type="pres">
      <dgm:prSet presAssocID="{D1C6FB98-4548-C94D-8D0C-E5595500F114}" presName="childNode" presStyleLbl="node1" presStyleIdx="2" presStyleCnt="14">
        <dgm:presLayoutVars>
          <dgm:bulletEnabled val="1"/>
        </dgm:presLayoutVars>
      </dgm:prSet>
      <dgm:spPr/>
    </dgm:pt>
    <dgm:pt modelId="{1D05F10C-31D2-B24E-9645-18DCF565A3FB}" type="pres">
      <dgm:prSet presAssocID="{EBC1268F-1A7A-E643-9110-C333763A9CFD}" presName="aSpace" presStyleCnt="0"/>
      <dgm:spPr/>
    </dgm:pt>
    <dgm:pt modelId="{DF384936-8DFB-C146-A4ED-5941D8CF0C5D}" type="pres">
      <dgm:prSet presAssocID="{B315DF9A-8F56-E24D-83D7-64B02DE80C5C}" presName="compNode" presStyleCnt="0"/>
      <dgm:spPr/>
    </dgm:pt>
    <dgm:pt modelId="{DAAD4643-3C1C-BC45-8BFA-E0D8DFCAD1DE}" type="pres">
      <dgm:prSet presAssocID="{B315DF9A-8F56-E24D-83D7-64B02DE80C5C}" presName="aNode" presStyleLbl="bgShp" presStyleIdx="1" presStyleCnt="5"/>
      <dgm:spPr/>
    </dgm:pt>
    <dgm:pt modelId="{20E9729D-1289-9646-B983-1E5F2E958816}" type="pres">
      <dgm:prSet presAssocID="{B315DF9A-8F56-E24D-83D7-64B02DE80C5C}" presName="textNode" presStyleLbl="bgShp" presStyleIdx="1" presStyleCnt="5"/>
      <dgm:spPr/>
    </dgm:pt>
    <dgm:pt modelId="{51314552-7B3A-5049-9010-B43F58563B3A}" type="pres">
      <dgm:prSet presAssocID="{B315DF9A-8F56-E24D-83D7-64B02DE80C5C}" presName="compChildNode" presStyleCnt="0"/>
      <dgm:spPr/>
    </dgm:pt>
    <dgm:pt modelId="{2AB41D6E-BE40-ED4F-BB2D-BCFD7DB560CE}" type="pres">
      <dgm:prSet presAssocID="{B315DF9A-8F56-E24D-83D7-64B02DE80C5C}" presName="theInnerList" presStyleCnt="0"/>
      <dgm:spPr/>
    </dgm:pt>
    <dgm:pt modelId="{13F3D7B8-8DC9-9B44-B7D6-6F51D9986778}" type="pres">
      <dgm:prSet presAssocID="{4A60E734-D1D9-5946-9F48-326C93EFFE34}" presName="childNode" presStyleLbl="node1" presStyleIdx="3" presStyleCnt="14">
        <dgm:presLayoutVars>
          <dgm:bulletEnabled val="1"/>
        </dgm:presLayoutVars>
      </dgm:prSet>
      <dgm:spPr/>
    </dgm:pt>
    <dgm:pt modelId="{9999E4E5-9D96-4E4E-B4B4-69785B4DA01B}" type="pres">
      <dgm:prSet presAssocID="{4A60E734-D1D9-5946-9F48-326C93EFFE34}" presName="aSpace2" presStyleCnt="0"/>
      <dgm:spPr/>
    </dgm:pt>
    <dgm:pt modelId="{9540D11F-40CE-5A4B-A071-E3E5948BDBA6}" type="pres">
      <dgm:prSet presAssocID="{076F360D-2DD9-CA44-9974-6F63CFD4AAB7}" presName="childNode" presStyleLbl="node1" presStyleIdx="4" presStyleCnt="14">
        <dgm:presLayoutVars>
          <dgm:bulletEnabled val="1"/>
        </dgm:presLayoutVars>
      </dgm:prSet>
      <dgm:spPr/>
    </dgm:pt>
    <dgm:pt modelId="{27D0CB51-7D90-0F41-B55D-1260ED8964D6}" type="pres">
      <dgm:prSet presAssocID="{076F360D-2DD9-CA44-9974-6F63CFD4AAB7}" presName="aSpace2" presStyleCnt="0"/>
      <dgm:spPr/>
    </dgm:pt>
    <dgm:pt modelId="{625F29BC-CB9B-9445-8116-28AA2DF92584}" type="pres">
      <dgm:prSet presAssocID="{50765EA7-B82E-9A4B-8192-574E12151855}" presName="childNode" presStyleLbl="node1" presStyleIdx="5" presStyleCnt="14">
        <dgm:presLayoutVars>
          <dgm:bulletEnabled val="1"/>
        </dgm:presLayoutVars>
      </dgm:prSet>
      <dgm:spPr>
        <a:xfrm>
          <a:off x="2212727" y="3176194"/>
          <a:ext cx="1502892" cy="727286"/>
        </a:xfrm>
        <a:prstGeom prst="roundRect">
          <a:avLst>
            <a:gd name="adj" fmla="val 10000"/>
          </a:avLst>
        </a:prstGeom>
      </dgm:spPr>
    </dgm:pt>
    <dgm:pt modelId="{8E5554BD-1CD1-7844-B71C-984DA7A047DF}" type="pres">
      <dgm:prSet presAssocID="{50765EA7-B82E-9A4B-8192-574E12151855}" presName="aSpace2" presStyleCnt="0"/>
      <dgm:spPr/>
    </dgm:pt>
    <dgm:pt modelId="{11F4F52B-FDE7-8944-B726-73889B452EA0}" type="pres">
      <dgm:prSet presAssocID="{A90B660A-F3A0-F14F-A8BD-44100A1C6141}" presName="childNode" presStyleLbl="node1" presStyleIdx="6" presStyleCnt="14">
        <dgm:presLayoutVars>
          <dgm:bulletEnabled val="1"/>
        </dgm:presLayoutVars>
      </dgm:prSet>
      <dgm:spPr/>
    </dgm:pt>
    <dgm:pt modelId="{2B1AB306-0D12-8549-ADD9-A1625D41DA41}" type="pres">
      <dgm:prSet presAssocID="{B315DF9A-8F56-E24D-83D7-64B02DE80C5C}" presName="aSpace" presStyleCnt="0"/>
      <dgm:spPr/>
    </dgm:pt>
    <dgm:pt modelId="{30C1FA6A-AD83-7844-A73E-2CD60912F7AB}" type="pres">
      <dgm:prSet presAssocID="{94EDCF0C-F6D4-0B4E-9B5C-757B59FAE873}" presName="compNode" presStyleCnt="0"/>
      <dgm:spPr/>
    </dgm:pt>
    <dgm:pt modelId="{207E03B5-7FDC-334F-9763-D6E89E638279}" type="pres">
      <dgm:prSet presAssocID="{94EDCF0C-F6D4-0B4E-9B5C-757B59FAE873}" presName="aNode" presStyleLbl="bgShp" presStyleIdx="2" presStyleCnt="5"/>
      <dgm:spPr/>
    </dgm:pt>
    <dgm:pt modelId="{C6F31295-D560-1E40-AA75-E08C0142C0CC}" type="pres">
      <dgm:prSet presAssocID="{94EDCF0C-F6D4-0B4E-9B5C-757B59FAE873}" presName="textNode" presStyleLbl="bgShp" presStyleIdx="2" presStyleCnt="5"/>
      <dgm:spPr/>
    </dgm:pt>
    <dgm:pt modelId="{48381B9E-510D-7C4A-8D67-E8C236A928C7}" type="pres">
      <dgm:prSet presAssocID="{94EDCF0C-F6D4-0B4E-9B5C-757B59FAE873}" presName="compChildNode" presStyleCnt="0"/>
      <dgm:spPr/>
    </dgm:pt>
    <dgm:pt modelId="{A051FC5D-FC24-6940-A299-45B442CCABF7}" type="pres">
      <dgm:prSet presAssocID="{94EDCF0C-F6D4-0B4E-9B5C-757B59FAE873}" presName="theInnerList" presStyleCnt="0"/>
      <dgm:spPr/>
    </dgm:pt>
    <dgm:pt modelId="{56185630-7899-5D47-9FC7-E4B7902F8731}" type="pres">
      <dgm:prSet presAssocID="{9DF2919A-7213-5E4D-87B1-2DFAEC0A1F9C}" presName="childNode" presStyleLbl="node1" presStyleIdx="7" presStyleCnt="14">
        <dgm:presLayoutVars>
          <dgm:bulletEnabled val="1"/>
        </dgm:presLayoutVars>
      </dgm:prSet>
      <dgm:spPr/>
    </dgm:pt>
    <dgm:pt modelId="{C1AFA730-2689-6C46-9C34-16F486A2627C}" type="pres">
      <dgm:prSet presAssocID="{9DF2919A-7213-5E4D-87B1-2DFAEC0A1F9C}" presName="aSpace2" presStyleCnt="0"/>
      <dgm:spPr/>
    </dgm:pt>
    <dgm:pt modelId="{6390B045-F1DC-9A4F-A7AE-A8BEA9EBBAB8}" type="pres">
      <dgm:prSet presAssocID="{63374CC3-6F22-EF40-AD63-CBA87FE6B5BF}" presName="childNode" presStyleLbl="node1" presStyleIdx="8" presStyleCnt="14">
        <dgm:presLayoutVars>
          <dgm:bulletEnabled val="1"/>
        </dgm:presLayoutVars>
      </dgm:prSet>
      <dgm:spPr/>
    </dgm:pt>
    <dgm:pt modelId="{B0488C52-EF58-7D4B-9E32-2C4DF7DD9F77}" type="pres">
      <dgm:prSet presAssocID="{63374CC3-6F22-EF40-AD63-CBA87FE6B5BF}" presName="aSpace2" presStyleCnt="0"/>
      <dgm:spPr/>
    </dgm:pt>
    <dgm:pt modelId="{43E392B9-C31A-8544-AD58-C2353341068D}" type="pres">
      <dgm:prSet presAssocID="{383C87F0-76D5-0549-9142-B63434C0FD1C}" presName="childNode" presStyleLbl="node1" presStyleIdx="9" presStyleCnt="14">
        <dgm:presLayoutVars>
          <dgm:bulletEnabled val="1"/>
        </dgm:presLayoutVars>
      </dgm:prSet>
      <dgm:spPr/>
    </dgm:pt>
    <dgm:pt modelId="{9B3CB4F2-6717-BE43-B23B-8A608A73727C}" type="pres">
      <dgm:prSet presAssocID="{94EDCF0C-F6D4-0B4E-9B5C-757B59FAE873}" presName="aSpace" presStyleCnt="0"/>
      <dgm:spPr/>
    </dgm:pt>
    <dgm:pt modelId="{F3F9B09C-C5B3-9C4F-AE76-A92AE62BDF22}" type="pres">
      <dgm:prSet presAssocID="{8C5F1B3F-7011-E540-B174-E51793923075}" presName="compNode" presStyleCnt="0"/>
      <dgm:spPr/>
    </dgm:pt>
    <dgm:pt modelId="{9A3C908A-42B9-AF49-8D6A-939ECFF6F69C}" type="pres">
      <dgm:prSet presAssocID="{8C5F1B3F-7011-E540-B174-E51793923075}" presName="aNode" presStyleLbl="bgShp" presStyleIdx="3" presStyleCnt="5"/>
      <dgm:spPr/>
    </dgm:pt>
    <dgm:pt modelId="{D6D5340F-0F79-5F47-AF87-6ABB8A2EE1FE}" type="pres">
      <dgm:prSet presAssocID="{8C5F1B3F-7011-E540-B174-E51793923075}" presName="textNode" presStyleLbl="bgShp" presStyleIdx="3" presStyleCnt="5"/>
      <dgm:spPr/>
    </dgm:pt>
    <dgm:pt modelId="{3E37DD80-AD91-9F4A-91FF-155E6216CF32}" type="pres">
      <dgm:prSet presAssocID="{8C5F1B3F-7011-E540-B174-E51793923075}" presName="compChildNode" presStyleCnt="0"/>
      <dgm:spPr/>
    </dgm:pt>
    <dgm:pt modelId="{1E4887A7-AF43-6644-9C76-080F56FF4668}" type="pres">
      <dgm:prSet presAssocID="{8C5F1B3F-7011-E540-B174-E51793923075}" presName="theInnerList" presStyleCnt="0"/>
      <dgm:spPr/>
    </dgm:pt>
    <dgm:pt modelId="{10667E34-972C-6448-BA0B-9F928FB211DF}" type="pres">
      <dgm:prSet presAssocID="{DDE0A5AA-949E-8C4A-AC18-D70EEFD74C71}" presName="childNode" presStyleLbl="node1" presStyleIdx="10" presStyleCnt="14">
        <dgm:presLayoutVars>
          <dgm:bulletEnabled val="1"/>
        </dgm:presLayoutVars>
      </dgm:prSet>
      <dgm:spPr/>
    </dgm:pt>
    <dgm:pt modelId="{5D3D0441-C6CC-004E-AC18-7FB41EA4A7B7}" type="pres">
      <dgm:prSet presAssocID="{DDE0A5AA-949E-8C4A-AC18-D70EEFD74C71}" presName="aSpace2" presStyleCnt="0"/>
      <dgm:spPr/>
    </dgm:pt>
    <dgm:pt modelId="{97591E24-7A23-D540-B151-AB8C4899244A}" type="pres">
      <dgm:prSet presAssocID="{C0F296A7-03FD-274F-AA31-BA322EB68F04}" presName="childNode" presStyleLbl="node1" presStyleIdx="11" presStyleCnt="14">
        <dgm:presLayoutVars>
          <dgm:bulletEnabled val="1"/>
        </dgm:presLayoutVars>
      </dgm:prSet>
      <dgm:spPr/>
    </dgm:pt>
    <dgm:pt modelId="{C4FB6456-9FBB-F045-9612-FD669F22C320}" type="pres">
      <dgm:prSet presAssocID="{C0F296A7-03FD-274F-AA31-BA322EB68F04}" presName="aSpace2" presStyleCnt="0"/>
      <dgm:spPr/>
    </dgm:pt>
    <dgm:pt modelId="{E15C5670-C919-8D47-903E-B80E713F8A40}" type="pres">
      <dgm:prSet presAssocID="{F8209EF8-2082-9C41-B676-1859382AFCE6}" presName="childNode" presStyleLbl="node1" presStyleIdx="12" presStyleCnt="14">
        <dgm:presLayoutVars>
          <dgm:bulletEnabled val="1"/>
        </dgm:presLayoutVars>
      </dgm:prSet>
      <dgm:spPr/>
    </dgm:pt>
    <dgm:pt modelId="{F7CBF6A3-738D-7D47-ACF9-75DFBA3FC95E}" type="pres">
      <dgm:prSet presAssocID="{8C5F1B3F-7011-E540-B174-E51793923075}" presName="aSpace" presStyleCnt="0"/>
      <dgm:spPr/>
    </dgm:pt>
    <dgm:pt modelId="{7BE543EF-07C8-9446-AFF5-5D5F33F81630}" type="pres">
      <dgm:prSet presAssocID="{FF6E68B1-E4A8-8C46-97B3-F14C4C9E4C6C}" presName="compNode" presStyleCnt="0"/>
      <dgm:spPr/>
    </dgm:pt>
    <dgm:pt modelId="{45D26BAF-08EB-F846-959B-C69538F1B4DA}" type="pres">
      <dgm:prSet presAssocID="{FF6E68B1-E4A8-8C46-97B3-F14C4C9E4C6C}" presName="aNode" presStyleLbl="bgShp" presStyleIdx="4" presStyleCnt="5"/>
      <dgm:spPr/>
    </dgm:pt>
    <dgm:pt modelId="{21AF02A8-0687-AF49-9478-4B8A28B00209}" type="pres">
      <dgm:prSet presAssocID="{FF6E68B1-E4A8-8C46-97B3-F14C4C9E4C6C}" presName="textNode" presStyleLbl="bgShp" presStyleIdx="4" presStyleCnt="5"/>
      <dgm:spPr/>
    </dgm:pt>
    <dgm:pt modelId="{68A62227-B662-904C-9419-A75CCFE182D8}" type="pres">
      <dgm:prSet presAssocID="{FF6E68B1-E4A8-8C46-97B3-F14C4C9E4C6C}" presName="compChildNode" presStyleCnt="0"/>
      <dgm:spPr/>
    </dgm:pt>
    <dgm:pt modelId="{7793080D-42A1-0A44-A00B-1C6EBFDD5588}" type="pres">
      <dgm:prSet presAssocID="{FF6E68B1-E4A8-8C46-97B3-F14C4C9E4C6C}" presName="theInnerList" presStyleCnt="0"/>
      <dgm:spPr/>
    </dgm:pt>
    <dgm:pt modelId="{DF268944-0040-C545-B535-03C68489D329}" type="pres">
      <dgm:prSet presAssocID="{0C0A2306-CD49-4F45-8EAB-846273B7DFDD}" presName="childNode" presStyleLbl="node1" presStyleIdx="13" presStyleCnt="14">
        <dgm:presLayoutVars>
          <dgm:bulletEnabled val="1"/>
        </dgm:presLayoutVars>
      </dgm:prSet>
      <dgm:spPr/>
    </dgm:pt>
  </dgm:ptLst>
  <dgm:cxnLst>
    <dgm:cxn modelId="{25DC4F09-7915-274F-8A9A-1742A5C6D5F9}" srcId="{94EDCF0C-F6D4-0B4E-9B5C-757B59FAE873}" destId="{9DF2919A-7213-5E4D-87B1-2DFAEC0A1F9C}" srcOrd="0" destOrd="0" parTransId="{0CD7B1D9-FD36-444C-9126-605650BFE65E}" sibTransId="{D6E78D5F-B9E2-1C49-A1E8-1C8FD3ED3871}"/>
    <dgm:cxn modelId="{B5ED9C0F-1DCB-4342-B97E-49B3BB83DD3F}" type="presOf" srcId="{EBC1268F-1A7A-E643-9110-C333763A9CFD}" destId="{433102DA-9230-DF49-862D-E3B34B81C4C4}" srcOrd="1" destOrd="0" presId="urn:microsoft.com/office/officeart/2005/8/layout/lProcess2"/>
    <dgm:cxn modelId="{B7268714-32EA-1D4B-A3F3-DCC4777B4865}" srcId="{B315DF9A-8F56-E24D-83D7-64B02DE80C5C}" destId="{50765EA7-B82E-9A4B-8192-574E12151855}" srcOrd="2" destOrd="0" parTransId="{065CFE02-7FD3-B04C-B5A9-405EC2FACE61}" sibTransId="{3F28B173-F3DD-D844-91B8-F586A8D7D929}"/>
    <dgm:cxn modelId="{5980C116-B560-E641-9C3C-F139A997CCEA}" type="presOf" srcId="{076F360D-2DD9-CA44-9974-6F63CFD4AAB7}" destId="{9540D11F-40CE-5A4B-A071-E3E5948BDBA6}" srcOrd="0" destOrd="0" presId="urn:microsoft.com/office/officeart/2005/8/layout/lProcess2"/>
    <dgm:cxn modelId="{EE8D5217-4916-3743-AD51-CA5DCD592FF9}" srcId="{8C5F1B3F-7011-E540-B174-E51793923075}" destId="{DDE0A5AA-949E-8C4A-AC18-D70EEFD74C71}" srcOrd="0" destOrd="0" parTransId="{0BD3F48B-B333-7549-B7D1-A5F9CDDD3C6D}" sibTransId="{D908E525-D614-174C-AC77-7CD966FCB508}"/>
    <dgm:cxn modelId="{8C0B2218-60F7-824A-9451-1806F2B67AE3}" type="presOf" srcId="{383C87F0-76D5-0549-9142-B63434C0FD1C}" destId="{43E392B9-C31A-8544-AD58-C2353341068D}" srcOrd="0" destOrd="0" presId="urn:microsoft.com/office/officeart/2005/8/layout/lProcess2"/>
    <dgm:cxn modelId="{6379471C-16BC-654A-B214-27DC4730266B}" type="presOf" srcId="{50765EA7-B82E-9A4B-8192-574E12151855}" destId="{625F29BC-CB9B-9445-8116-28AA2DF92584}" srcOrd="0" destOrd="0" presId="urn:microsoft.com/office/officeart/2005/8/layout/lProcess2"/>
    <dgm:cxn modelId="{EC309829-F1FD-9B45-A4C9-EC11B4A3C656}" srcId="{532EBDAE-504C-874B-AEDF-65E586C89201}" destId="{94EDCF0C-F6D4-0B4E-9B5C-757B59FAE873}" srcOrd="2" destOrd="0" parTransId="{5F377499-04D0-9E41-AC98-333B6C1668C8}" sibTransId="{C949AB04-583A-5245-8A26-7161C5D2D53F}"/>
    <dgm:cxn modelId="{17769F2D-B282-1944-8B10-A0CC0361AB1A}" type="presOf" srcId="{5DF5E183-AA55-0D42-98C2-7EB8895B094F}" destId="{6F24CB05-3B4C-4F4D-83B6-4E79B035163A}" srcOrd="0" destOrd="0" presId="urn:microsoft.com/office/officeart/2005/8/layout/lProcess2"/>
    <dgm:cxn modelId="{70A2D432-1ADE-EF40-96B9-030AFB31C713}" type="presOf" srcId="{C0F296A7-03FD-274F-AA31-BA322EB68F04}" destId="{97591E24-7A23-D540-B151-AB8C4899244A}" srcOrd="0" destOrd="0" presId="urn:microsoft.com/office/officeart/2005/8/layout/lProcess2"/>
    <dgm:cxn modelId="{A55C1D33-34E4-1F4D-8084-EFF1CD820FB9}" type="presOf" srcId="{9DF2919A-7213-5E4D-87B1-2DFAEC0A1F9C}" destId="{56185630-7899-5D47-9FC7-E4B7902F8731}" srcOrd="0" destOrd="0" presId="urn:microsoft.com/office/officeart/2005/8/layout/lProcess2"/>
    <dgm:cxn modelId="{58150544-EAFB-E144-866C-117F754E9CF4}" type="presOf" srcId="{B315DF9A-8F56-E24D-83D7-64B02DE80C5C}" destId="{20E9729D-1289-9646-B983-1E5F2E958816}" srcOrd="1" destOrd="0" presId="urn:microsoft.com/office/officeart/2005/8/layout/lProcess2"/>
    <dgm:cxn modelId="{E0F16665-BE2D-D140-A334-99C614DCBB3D}" type="presOf" srcId="{A90B660A-F3A0-F14F-A8BD-44100A1C6141}" destId="{11F4F52B-FDE7-8944-B726-73889B452EA0}" srcOrd="0" destOrd="0" presId="urn:microsoft.com/office/officeart/2005/8/layout/lProcess2"/>
    <dgm:cxn modelId="{711EE065-F757-E447-829C-11EE03B2429E}" type="presOf" srcId="{9ED3D247-5469-ED40-B01D-00C31513376D}" destId="{F130625C-F8FB-C74D-B110-62E7297E4E3A}" srcOrd="0" destOrd="0" presId="urn:microsoft.com/office/officeart/2005/8/layout/lProcess2"/>
    <dgm:cxn modelId="{B2183A6B-39E9-1149-AEF1-61A03A348B3E}" type="presOf" srcId="{94EDCF0C-F6D4-0B4E-9B5C-757B59FAE873}" destId="{C6F31295-D560-1E40-AA75-E08C0142C0CC}" srcOrd="1" destOrd="0" presId="urn:microsoft.com/office/officeart/2005/8/layout/lProcess2"/>
    <dgm:cxn modelId="{D593DC4C-BE49-4641-8794-9FBF1722402B}" type="presOf" srcId="{DDE0A5AA-949E-8C4A-AC18-D70EEFD74C71}" destId="{10667E34-972C-6448-BA0B-9F928FB211DF}" srcOrd="0" destOrd="0" presId="urn:microsoft.com/office/officeart/2005/8/layout/lProcess2"/>
    <dgm:cxn modelId="{380C544D-193E-C644-8977-458254D489F8}" srcId="{EBC1268F-1A7A-E643-9110-C333763A9CFD}" destId="{9ED3D247-5469-ED40-B01D-00C31513376D}" srcOrd="0" destOrd="0" parTransId="{37D1CE13-E164-764F-99BE-5C37158C9F0F}" sibTransId="{C089BCA4-D42C-024A-9D27-2027AD71455B}"/>
    <dgm:cxn modelId="{3DB4AE4E-9619-E349-9CF7-9DEB51221192}" type="presOf" srcId="{532EBDAE-504C-874B-AEDF-65E586C89201}" destId="{E982C669-94C8-7B45-AC49-0E03ACC543CD}" srcOrd="0" destOrd="0" presId="urn:microsoft.com/office/officeart/2005/8/layout/lProcess2"/>
    <dgm:cxn modelId="{C08F5070-D55C-464A-B669-F0F02454B55E}" type="presOf" srcId="{8C5F1B3F-7011-E540-B174-E51793923075}" destId="{9A3C908A-42B9-AF49-8D6A-939ECFF6F69C}" srcOrd="0" destOrd="0" presId="urn:microsoft.com/office/officeart/2005/8/layout/lProcess2"/>
    <dgm:cxn modelId="{1BD7BD54-28D8-1C40-BE55-7B3F6F9149B9}" srcId="{532EBDAE-504C-874B-AEDF-65E586C89201}" destId="{FF6E68B1-E4A8-8C46-97B3-F14C4C9E4C6C}" srcOrd="4" destOrd="0" parTransId="{44AC11F8-E041-3D48-BEC0-4E3B4B0A9D51}" sibTransId="{C6F086AC-B46B-7645-9484-4EE8A95C5A89}"/>
    <dgm:cxn modelId="{10BEF675-67BE-AF45-8FB4-52C7ACA728EB}" type="presOf" srcId="{EBC1268F-1A7A-E643-9110-C333763A9CFD}" destId="{EB09AE15-A1B4-AF43-85E4-7F61D5D19EAE}" srcOrd="0" destOrd="0" presId="urn:microsoft.com/office/officeart/2005/8/layout/lProcess2"/>
    <dgm:cxn modelId="{015C2356-F11A-EC40-A673-13C2940A4E3E}" srcId="{8C5F1B3F-7011-E540-B174-E51793923075}" destId="{F8209EF8-2082-9C41-B676-1859382AFCE6}" srcOrd="2" destOrd="0" parTransId="{10931BA4-6016-9B47-8938-23224529D711}" sibTransId="{946A88D4-DB7E-AD46-80E6-6B91CFC97753}"/>
    <dgm:cxn modelId="{FFF62D79-886A-8345-8807-B109ECF8B101}" srcId="{B315DF9A-8F56-E24D-83D7-64B02DE80C5C}" destId="{A90B660A-F3A0-F14F-A8BD-44100A1C6141}" srcOrd="3" destOrd="0" parTransId="{8CD34F66-29B7-A147-8AA3-C904044EA977}" sibTransId="{8A3D810C-B9CF-0245-B1DB-8AFEE3C0F48E}"/>
    <dgm:cxn modelId="{88A9FF5A-297A-1041-B4EA-D4F49BAB6B8F}" srcId="{B315DF9A-8F56-E24D-83D7-64B02DE80C5C}" destId="{4A60E734-D1D9-5946-9F48-326C93EFFE34}" srcOrd="0" destOrd="0" parTransId="{4EECEC06-683D-BA47-A736-4BE891C09B20}" sibTransId="{AFDC458E-AC9F-4543-92C7-0C91BC8777D8}"/>
    <dgm:cxn modelId="{3C96C97C-E148-A34F-BF46-CB0A2408828E}" srcId="{FF6E68B1-E4A8-8C46-97B3-F14C4C9E4C6C}" destId="{0C0A2306-CD49-4F45-8EAB-846273B7DFDD}" srcOrd="0" destOrd="0" parTransId="{85B14B30-2177-424A-9767-A969E1D779FD}" sibTransId="{9755DC45-230C-CC42-9CE9-E62F4C472B24}"/>
    <dgm:cxn modelId="{B578978A-8A9B-684D-B524-5676613D0CE3}" srcId="{532EBDAE-504C-874B-AEDF-65E586C89201}" destId="{8C5F1B3F-7011-E540-B174-E51793923075}" srcOrd="3" destOrd="0" parTransId="{A4E5B419-3CF3-C142-BBF5-F63BFF12CBE2}" sibTransId="{0856CE52-A96E-AD44-9AAE-4B3AC9EF5779}"/>
    <dgm:cxn modelId="{5F034D8F-7AEA-974D-BD32-884701989A51}" srcId="{94EDCF0C-F6D4-0B4E-9B5C-757B59FAE873}" destId="{63374CC3-6F22-EF40-AD63-CBA87FE6B5BF}" srcOrd="1" destOrd="0" parTransId="{888DA36D-2311-334D-9832-733B04E12FB1}" sibTransId="{AEA53D7A-78CF-EC45-B5EA-3D4B6A7F29C1}"/>
    <dgm:cxn modelId="{F8480197-C339-E348-B23A-99BD21E14EEB}" type="presOf" srcId="{F8209EF8-2082-9C41-B676-1859382AFCE6}" destId="{E15C5670-C919-8D47-903E-B80E713F8A40}" srcOrd="0" destOrd="0" presId="urn:microsoft.com/office/officeart/2005/8/layout/lProcess2"/>
    <dgm:cxn modelId="{FF538097-B6DD-A447-847F-0CDBC3D66151}" type="presOf" srcId="{0C0A2306-CD49-4F45-8EAB-846273B7DFDD}" destId="{DF268944-0040-C545-B535-03C68489D329}" srcOrd="0" destOrd="0" presId="urn:microsoft.com/office/officeart/2005/8/layout/lProcess2"/>
    <dgm:cxn modelId="{CBE22099-C8F0-E243-A350-395833F60469}" type="presOf" srcId="{63374CC3-6F22-EF40-AD63-CBA87FE6B5BF}" destId="{6390B045-F1DC-9A4F-A7AE-A8BEA9EBBAB8}" srcOrd="0" destOrd="0" presId="urn:microsoft.com/office/officeart/2005/8/layout/lProcess2"/>
    <dgm:cxn modelId="{8CDF259B-7B14-7D4B-B07C-A08F46468AE1}" type="presOf" srcId="{4A60E734-D1D9-5946-9F48-326C93EFFE34}" destId="{13F3D7B8-8DC9-9B44-B7D6-6F51D9986778}" srcOrd="0" destOrd="0" presId="urn:microsoft.com/office/officeart/2005/8/layout/lProcess2"/>
    <dgm:cxn modelId="{7BBE20A0-CB72-194B-A792-2B9C870A4E8B}" srcId="{8C5F1B3F-7011-E540-B174-E51793923075}" destId="{C0F296A7-03FD-274F-AA31-BA322EB68F04}" srcOrd="1" destOrd="0" parTransId="{87A2139D-C40B-B647-80C1-320D7E56B91F}" sibTransId="{E6698676-A732-024F-9CB7-B786660D008C}"/>
    <dgm:cxn modelId="{4A75DEA1-378B-9D4B-ABB7-864F3B2DE6C7}" type="presOf" srcId="{FF6E68B1-E4A8-8C46-97B3-F14C4C9E4C6C}" destId="{45D26BAF-08EB-F846-959B-C69538F1B4DA}" srcOrd="0" destOrd="0" presId="urn:microsoft.com/office/officeart/2005/8/layout/lProcess2"/>
    <dgm:cxn modelId="{539B22A5-5D35-0842-B643-562BFBB09247}" type="presOf" srcId="{FF6E68B1-E4A8-8C46-97B3-F14C4C9E4C6C}" destId="{21AF02A8-0687-AF49-9478-4B8A28B00209}" srcOrd="1" destOrd="0" presId="urn:microsoft.com/office/officeart/2005/8/layout/lProcess2"/>
    <dgm:cxn modelId="{000DB6B1-2C87-5B46-9385-650ACE274368}" srcId="{B315DF9A-8F56-E24D-83D7-64B02DE80C5C}" destId="{076F360D-2DD9-CA44-9974-6F63CFD4AAB7}" srcOrd="1" destOrd="0" parTransId="{21F44F9B-ECF4-A94F-9C5E-E7F0B6B4FD75}" sibTransId="{94810535-D6E1-064F-BCB9-FE46DE27FF18}"/>
    <dgm:cxn modelId="{858A62B3-5B06-E545-9BA3-56A80CFE9CAF}" type="presOf" srcId="{D1C6FB98-4548-C94D-8D0C-E5595500F114}" destId="{1A0BD1CF-3290-234E-B8C3-54CE8632058E}" srcOrd="0" destOrd="0" presId="urn:microsoft.com/office/officeart/2005/8/layout/lProcess2"/>
    <dgm:cxn modelId="{F43944BE-7C37-2341-BFD1-D1292062634D}" srcId="{94EDCF0C-F6D4-0B4E-9B5C-757B59FAE873}" destId="{383C87F0-76D5-0549-9142-B63434C0FD1C}" srcOrd="2" destOrd="0" parTransId="{717C87BB-A385-5C4D-9F0B-C108985D6F1F}" sibTransId="{B685C100-E2EB-1145-930E-AADD0BE3B1E9}"/>
    <dgm:cxn modelId="{D9729FD0-C65D-174A-AD48-6FAA98D6E82F}" type="presOf" srcId="{8C5F1B3F-7011-E540-B174-E51793923075}" destId="{D6D5340F-0F79-5F47-AF87-6ABB8A2EE1FE}" srcOrd="1" destOrd="0" presId="urn:microsoft.com/office/officeart/2005/8/layout/lProcess2"/>
    <dgm:cxn modelId="{0CF082D8-33DC-5E43-A52D-2C5965ED866F}" srcId="{EBC1268F-1A7A-E643-9110-C333763A9CFD}" destId="{D1C6FB98-4548-C94D-8D0C-E5595500F114}" srcOrd="2" destOrd="0" parTransId="{6BDFF2BF-4ACB-7744-84C6-311CACAD7C89}" sibTransId="{104D8657-9996-7143-85C1-9406CE3EE4DA}"/>
    <dgm:cxn modelId="{5A8846DD-EA59-8949-904B-14D59E7030C6}" type="presOf" srcId="{94EDCF0C-F6D4-0B4E-9B5C-757B59FAE873}" destId="{207E03B5-7FDC-334F-9763-D6E89E638279}" srcOrd="0" destOrd="0" presId="urn:microsoft.com/office/officeart/2005/8/layout/lProcess2"/>
    <dgm:cxn modelId="{ED1321E0-ADFA-2144-B1A8-81E5986A1319}" srcId="{532EBDAE-504C-874B-AEDF-65E586C89201}" destId="{B315DF9A-8F56-E24D-83D7-64B02DE80C5C}" srcOrd="1" destOrd="0" parTransId="{46E503E3-C4A7-994B-9E2F-8C69179FDADE}" sibTransId="{514F24FC-2EE1-D94A-968A-4D07B9FC717B}"/>
    <dgm:cxn modelId="{F8E4EAE4-8194-4641-B336-0B96430F0B3B}" srcId="{EBC1268F-1A7A-E643-9110-C333763A9CFD}" destId="{5DF5E183-AA55-0D42-98C2-7EB8895B094F}" srcOrd="1" destOrd="0" parTransId="{38AB7A32-713D-704F-9FAE-7558DBFBA5F4}" sibTransId="{364307D9-5636-3449-B65F-5D7ABB250AB7}"/>
    <dgm:cxn modelId="{2A0649E9-B69D-0041-912E-3627815945CD}" srcId="{532EBDAE-504C-874B-AEDF-65E586C89201}" destId="{EBC1268F-1A7A-E643-9110-C333763A9CFD}" srcOrd="0" destOrd="0" parTransId="{E28D9622-731C-3647-880B-4803D114B112}" sibTransId="{59FA8094-D577-324C-9998-C9116DF92389}"/>
    <dgm:cxn modelId="{9251CDFC-0816-3443-A332-9E348F9BC734}" type="presOf" srcId="{B315DF9A-8F56-E24D-83D7-64B02DE80C5C}" destId="{DAAD4643-3C1C-BC45-8BFA-E0D8DFCAD1DE}" srcOrd="0" destOrd="0" presId="urn:microsoft.com/office/officeart/2005/8/layout/lProcess2"/>
    <dgm:cxn modelId="{EB2B7922-4E32-8F4A-9859-9108A3415CE5}" type="presParOf" srcId="{E982C669-94C8-7B45-AC49-0E03ACC543CD}" destId="{8A4D7EC1-5127-9F49-A5E7-390770ABC069}" srcOrd="0" destOrd="0" presId="urn:microsoft.com/office/officeart/2005/8/layout/lProcess2"/>
    <dgm:cxn modelId="{07A16720-F8FD-9F4D-86F8-5E84A5C50D61}" type="presParOf" srcId="{8A4D7EC1-5127-9F49-A5E7-390770ABC069}" destId="{EB09AE15-A1B4-AF43-85E4-7F61D5D19EAE}" srcOrd="0" destOrd="0" presId="urn:microsoft.com/office/officeart/2005/8/layout/lProcess2"/>
    <dgm:cxn modelId="{64F184C2-A828-A04F-920A-EB6C31EDE60A}" type="presParOf" srcId="{8A4D7EC1-5127-9F49-A5E7-390770ABC069}" destId="{433102DA-9230-DF49-862D-E3B34B81C4C4}" srcOrd="1" destOrd="0" presId="urn:microsoft.com/office/officeart/2005/8/layout/lProcess2"/>
    <dgm:cxn modelId="{C4221D9E-B66C-1C4C-991B-7ACD0F899AA3}" type="presParOf" srcId="{8A4D7EC1-5127-9F49-A5E7-390770ABC069}" destId="{8B737EE1-A51F-F046-B68A-0CC13BB78D8A}" srcOrd="2" destOrd="0" presId="urn:microsoft.com/office/officeart/2005/8/layout/lProcess2"/>
    <dgm:cxn modelId="{B4D996F0-1BF5-6449-A8AB-312ADD7A9E06}" type="presParOf" srcId="{8B737EE1-A51F-F046-B68A-0CC13BB78D8A}" destId="{36428DD9-C5E7-9940-AF98-7E03DF4DFE18}" srcOrd="0" destOrd="0" presId="urn:microsoft.com/office/officeart/2005/8/layout/lProcess2"/>
    <dgm:cxn modelId="{7D274BD1-8BBE-454A-BFB6-2B130B26097E}" type="presParOf" srcId="{36428DD9-C5E7-9940-AF98-7E03DF4DFE18}" destId="{F130625C-F8FB-C74D-B110-62E7297E4E3A}" srcOrd="0" destOrd="0" presId="urn:microsoft.com/office/officeart/2005/8/layout/lProcess2"/>
    <dgm:cxn modelId="{39D1A840-5B91-4E44-8E86-ACD44D4C3397}" type="presParOf" srcId="{36428DD9-C5E7-9940-AF98-7E03DF4DFE18}" destId="{C9915E41-CFA0-D64A-96E5-77055F2496DC}" srcOrd="1" destOrd="0" presId="urn:microsoft.com/office/officeart/2005/8/layout/lProcess2"/>
    <dgm:cxn modelId="{87EFE13E-0CC0-DC47-97B9-8DD12D8EA404}" type="presParOf" srcId="{36428DD9-C5E7-9940-AF98-7E03DF4DFE18}" destId="{6F24CB05-3B4C-4F4D-83B6-4E79B035163A}" srcOrd="2" destOrd="0" presId="urn:microsoft.com/office/officeart/2005/8/layout/lProcess2"/>
    <dgm:cxn modelId="{58D989C0-55F4-F046-9C02-B138E78E7AA2}" type="presParOf" srcId="{36428DD9-C5E7-9940-AF98-7E03DF4DFE18}" destId="{8B936601-E8AF-AF4D-A7DC-F9971BEB1204}" srcOrd="3" destOrd="0" presId="urn:microsoft.com/office/officeart/2005/8/layout/lProcess2"/>
    <dgm:cxn modelId="{6A5AE2D9-1794-0945-B51A-B1C4B0F3D7AE}" type="presParOf" srcId="{36428DD9-C5E7-9940-AF98-7E03DF4DFE18}" destId="{1A0BD1CF-3290-234E-B8C3-54CE8632058E}" srcOrd="4" destOrd="0" presId="urn:microsoft.com/office/officeart/2005/8/layout/lProcess2"/>
    <dgm:cxn modelId="{D38C4391-6751-F344-B486-DF860E8C003E}" type="presParOf" srcId="{E982C669-94C8-7B45-AC49-0E03ACC543CD}" destId="{1D05F10C-31D2-B24E-9645-18DCF565A3FB}" srcOrd="1" destOrd="0" presId="urn:microsoft.com/office/officeart/2005/8/layout/lProcess2"/>
    <dgm:cxn modelId="{C8B74316-AAEF-7242-9025-F9C817FF459F}" type="presParOf" srcId="{E982C669-94C8-7B45-AC49-0E03ACC543CD}" destId="{DF384936-8DFB-C146-A4ED-5941D8CF0C5D}" srcOrd="2" destOrd="0" presId="urn:microsoft.com/office/officeart/2005/8/layout/lProcess2"/>
    <dgm:cxn modelId="{254E3E78-33D7-844C-AC39-14038595C62A}" type="presParOf" srcId="{DF384936-8DFB-C146-A4ED-5941D8CF0C5D}" destId="{DAAD4643-3C1C-BC45-8BFA-E0D8DFCAD1DE}" srcOrd="0" destOrd="0" presId="urn:microsoft.com/office/officeart/2005/8/layout/lProcess2"/>
    <dgm:cxn modelId="{76D655B4-5EBC-7447-AC3A-E0490092D942}" type="presParOf" srcId="{DF384936-8DFB-C146-A4ED-5941D8CF0C5D}" destId="{20E9729D-1289-9646-B983-1E5F2E958816}" srcOrd="1" destOrd="0" presId="urn:microsoft.com/office/officeart/2005/8/layout/lProcess2"/>
    <dgm:cxn modelId="{19741890-F3E8-C142-8573-DF189B18D6A7}" type="presParOf" srcId="{DF384936-8DFB-C146-A4ED-5941D8CF0C5D}" destId="{51314552-7B3A-5049-9010-B43F58563B3A}" srcOrd="2" destOrd="0" presId="urn:microsoft.com/office/officeart/2005/8/layout/lProcess2"/>
    <dgm:cxn modelId="{6272F773-63BF-534B-9508-172B48F68D0B}" type="presParOf" srcId="{51314552-7B3A-5049-9010-B43F58563B3A}" destId="{2AB41D6E-BE40-ED4F-BB2D-BCFD7DB560CE}" srcOrd="0" destOrd="0" presId="urn:microsoft.com/office/officeart/2005/8/layout/lProcess2"/>
    <dgm:cxn modelId="{96E103D9-FF64-A14A-AB9A-A585BF5FA5B0}" type="presParOf" srcId="{2AB41D6E-BE40-ED4F-BB2D-BCFD7DB560CE}" destId="{13F3D7B8-8DC9-9B44-B7D6-6F51D9986778}" srcOrd="0" destOrd="0" presId="urn:microsoft.com/office/officeart/2005/8/layout/lProcess2"/>
    <dgm:cxn modelId="{E541B6E4-989D-1340-ACE8-36ED3ED937AA}" type="presParOf" srcId="{2AB41D6E-BE40-ED4F-BB2D-BCFD7DB560CE}" destId="{9999E4E5-9D96-4E4E-B4B4-69785B4DA01B}" srcOrd="1" destOrd="0" presId="urn:microsoft.com/office/officeart/2005/8/layout/lProcess2"/>
    <dgm:cxn modelId="{C7E700A5-1722-8142-9B3C-EA8B7C10C52D}" type="presParOf" srcId="{2AB41D6E-BE40-ED4F-BB2D-BCFD7DB560CE}" destId="{9540D11F-40CE-5A4B-A071-E3E5948BDBA6}" srcOrd="2" destOrd="0" presId="urn:microsoft.com/office/officeart/2005/8/layout/lProcess2"/>
    <dgm:cxn modelId="{EC5BA247-5022-B94A-8D07-9117AB78E09F}" type="presParOf" srcId="{2AB41D6E-BE40-ED4F-BB2D-BCFD7DB560CE}" destId="{27D0CB51-7D90-0F41-B55D-1260ED8964D6}" srcOrd="3" destOrd="0" presId="urn:microsoft.com/office/officeart/2005/8/layout/lProcess2"/>
    <dgm:cxn modelId="{0BD2ECE1-6CDD-BF47-A5E4-B3B6D5BC7530}" type="presParOf" srcId="{2AB41D6E-BE40-ED4F-BB2D-BCFD7DB560CE}" destId="{625F29BC-CB9B-9445-8116-28AA2DF92584}" srcOrd="4" destOrd="0" presId="urn:microsoft.com/office/officeart/2005/8/layout/lProcess2"/>
    <dgm:cxn modelId="{2B5BF7BE-511D-6F41-99E6-FD32EC4B1F90}" type="presParOf" srcId="{2AB41D6E-BE40-ED4F-BB2D-BCFD7DB560CE}" destId="{8E5554BD-1CD1-7844-B71C-984DA7A047DF}" srcOrd="5" destOrd="0" presId="urn:microsoft.com/office/officeart/2005/8/layout/lProcess2"/>
    <dgm:cxn modelId="{A454D4B7-2DFC-F040-8105-3A0C511982AF}" type="presParOf" srcId="{2AB41D6E-BE40-ED4F-BB2D-BCFD7DB560CE}" destId="{11F4F52B-FDE7-8944-B726-73889B452EA0}" srcOrd="6" destOrd="0" presId="urn:microsoft.com/office/officeart/2005/8/layout/lProcess2"/>
    <dgm:cxn modelId="{AB7192F9-CEB8-C542-80C5-C493D0DB9D3D}" type="presParOf" srcId="{E982C669-94C8-7B45-AC49-0E03ACC543CD}" destId="{2B1AB306-0D12-8549-ADD9-A1625D41DA41}" srcOrd="3" destOrd="0" presId="urn:microsoft.com/office/officeart/2005/8/layout/lProcess2"/>
    <dgm:cxn modelId="{58955DE7-CEE4-D049-A752-49FE5BC20658}" type="presParOf" srcId="{E982C669-94C8-7B45-AC49-0E03ACC543CD}" destId="{30C1FA6A-AD83-7844-A73E-2CD60912F7AB}" srcOrd="4" destOrd="0" presId="urn:microsoft.com/office/officeart/2005/8/layout/lProcess2"/>
    <dgm:cxn modelId="{B20B7F37-02A0-F942-9488-6FBBE2126EEE}" type="presParOf" srcId="{30C1FA6A-AD83-7844-A73E-2CD60912F7AB}" destId="{207E03B5-7FDC-334F-9763-D6E89E638279}" srcOrd="0" destOrd="0" presId="urn:microsoft.com/office/officeart/2005/8/layout/lProcess2"/>
    <dgm:cxn modelId="{117D2EF4-600F-224E-8DFE-AEBC2210BFD8}" type="presParOf" srcId="{30C1FA6A-AD83-7844-A73E-2CD60912F7AB}" destId="{C6F31295-D560-1E40-AA75-E08C0142C0CC}" srcOrd="1" destOrd="0" presId="urn:microsoft.com/office/officeart/2005/8/layout/lProcess2"/>
    <dgm:cxn modelId="{4273E800-7174-5947-A7D7-74AEC432704C}" type="presParOf" srcId="{30C1FA6A-AD83-7844-A73E-2CD60912F7AB}" destId="{48381B9E-510D-7C4A-8D67-E8C236A928C7}" srcOrd="2" destOrd="0" presId="urn:microsoft.com/office/officeart/2005/8/layout/lProcess2"/>
    <dgm:cxn modelId="{71A211A2-4CD0-FD47-AD87-C3CA2DD40F28}" type="presParOf" srcId="{48381B9E-510D-7C4A-8D67-E8C236A928C7}" destId="{A051FC5D-FC24-6940-A299-45B442CCABF7}" srcOrd="0" destOrd="0" presId="urn:microsoft.com/office/officeart/2005/8/layout/lProcess2"/>
    <dgm:cxn modelId="{2614210E-C55C-B241-B4A2-9AF7D2206CEF}" type="presParOf" srcId="{A051FC5D-FC24-6940-A299-45B442CCABF7}" destId="{56185630-7899-5D47-9FC7-E4B7902F8731}" srcOrd="0" destOrd="0" presId="urn:microsoft.com/office/officeart/2005/8/layout/lProcess2"/>
    <dgm:cxn modelId="{3DAA7372-5958-2240-B965-C2CD27E2C49F}" type="presParOf" srcId="{A051FC5D-FC24-6940-A299-45B442CCABF7}" destId="{C1AFA730-2689-6C46-9C34-16F486A2627C}" srcOrd="1" destOrd="0" presId="urn:microsoft.com/office/officeart/2005/8/layout/lProcess2"/>
    <dgm:cxn modelId="{98F22CAA-F14D-3A4D-BA52-DD5AE90F6097}" type="presParOf" srcId="{A051FC5D-FC24-6940-A299-45B442CCABF7}" destId="{6390B045-F1DC-9A4F-A7AE-A8BEA9EBBAB8}" srcOrd="2" destOrd="0" presId="urn:microsoft.com/office/officeart/2005/8/layout/lProcess2"/>
    <dgm:cxn modelId="{F3D61539-1FEA-F543-853D-D5607317FA86}" type="presParOf" srcId="{A051FC5D-FC24-6940-A299-45B442CCABF7}" destId="{B0488C52-EF58-7D4B-9E32-2C4DF7DD9F77}" srcOrd="3" destOrd="0" presId="urn:microsoft.com/office/officeart/2005/8/layout/lProcess2"/>
    <dgm:cxn modelId="{F794676C-ACF8-E045-9F1D-7CED687F00B1}" type="presParOf" srcId="{A051FC5D-FC24-6940-A299-45B442CCABF7}" destId="{43E392B9-C31A-8544-AD58-C2353341068D}" srcOrd="4" destOrd="0" presId="urn:microsoft.com/office/officeart/2005/8/layout/lProcess2"/>
    <dgm:cxn modelId="{C655F4A5-65F3-B745-BFDC-3FF7F6CC4B31}" type="presParOf" srcId="{E982C669-94C8-7B45-AC49-0E03ACC543CD}" destId="{9B3CB4F2-6717-BE43-B23B-8A608A73727C}" srcOrd="5" destOrd="0" presId="urn:microsoft.com/office/officeart/2005/8/layout/lProcess2"/>
    <dgm:cxn modelId="{1858586E-4B08-1B4B-96AE-7FC4270EC5E3}" type="presParOf" srcId="{E982C669-94C8-7B45-AC49-0E03ACC543CD}" destId="{F3F9B09C-C5B3-9C4F-AE76-A92AE62BDF22}" srcOrd="6" destOrd="0" presId="urn:microsoft.com/office/officeart/2005/8/layout/lProcess2"/>
    <dgm:cxn modelId="{50FE720D-166B-AC4C-96F7-8D92BEEF1731}" type="presParOf" srcId="{F3F9B09C-C5B3-9C4F-AE76-A92AE62BDF22}" destId="{9A3C908A-42B9-AF49-8D6A-939ECFF6F69C}" srcOrd="0" destOrd="0" presId="urn:microsoft.com/office/officeart/2005/8/layout/lProcess2"/>
    <dgm:cxn modelId="{A026B167-2D31-AC4F-8D7D-32A375AD0E68}" type="presParOf" srcId="{F3F9B09C-C5B3-9C4F-AE76-A92AE62BDF22}" destId="{D6D5340F-0F79-5F47-AF87-6ABB8A2EE1FE}" srcOrd="1" destOrd="0" presId="urn:microsoft.com/office/officeart/2005/8/layout/lProcess2"/>
    <dgm:cxn modelId="{0E842CE6-915D-3B47-85C4-FBDB0FBA5073}" type="presParOf" srcId="{F3F9B09C-C5B3-9C4F-AE76-A92AE62BDF22}" destId="{3E37DD80-AD91-9F4A-91FF-155E6216CF32}" srcOrd="2" destOrd="0" presId="urn:microsoft.com/office/officeart/2005/8/layout/lProcess2"/>
    <dgm:cxn modelId="{FE3205AC-8959-6E45-8CEB-F05226CC0676}" type="presParOf" srcId="{3E37DD80-AD91-9F4A-91FF-155E6216CF32}" destId="{1E4887A7-AF43-6644-9C76-080F56FF4668}" srcOrd="0" destOrd="0" presId="urn:microsoft.com/office/officeart/2005/8/layout/lProcess2"/>
    <dgm:cxn modelId="{46A49527-E152-7A4F-8883-1D8C2F815C0A}" type="presParOf" srcId="{1E4887A7-AF43-6644-9C76-080F56FF4668}" destId="{10667E34-972C-6448-BA0B-9F928FB211DF}" srcOrd="0" destOrd="0" presId="urn:microsoft.com/office/officeart/2005/8/layout/lProcess2"/>
    <dgm:cxn modelId="{4EAE0387-E4F5-2B49-AA14-2D54F27AB8FE}" type="presParOf" srcId="{1E4887A7-AF43-6644-9C76-080F56FF4668}" destId="{5D3D0441-C6CC-004E-AC18-7FB41EA4A7B7}" srcOrd="1" destOrd="0" presId="urn:microsoft.com/office/officeart/2005/8/layout/lProcess2"/>
    <dgm:cxn modelId="{164BF216-332B-9C49-B722-68F0A7F98681}" type="presParOf" srcId="{1E4887A7-AF43-6644-9C76-080F56FF4668}" destId="{97591E24-7A23-D540-B151-AB8C4899244A}" srcOrd="2" destOrd="0" presId="urn:microsoft.com/office/officeart/2005/8/layout/lProcess2"/>
    <dgm:cxn modelId="{DD50E942-F798-EB47-8DF6-00A2C1E12B5D}" type="presParOf" srcId="{1E4887A7-AF43-6644-9C76-080F56FF4668}" destId="{C4FB6456-9FBB-F045-9612-FD669F22C320}" srcOrd="3" destOrd="0" presId="urn:microsoft.com/office/officeart/2005/8/layout/lProcess2"/>
    <dgm:cxn modelId="{0874601D-A66B-624B-B0D8-FB7A254277FE}" type="presParOf" srcId="{1E4887A7-AF43-6644-9C76-080F56FF4668}" destId="{E15C5670-C919-8D47-903E-B80E713F8A40}" srcOrd="4" destOrd="0" presId="urn:microsoft.com/office/officeart/2005/8/layout/lProcess2"/>
    <dgm:cxn modelId="{6EEEA6DC-79FD-5042-8901-DA391EBC4C82}" type="presParOf" srcId="{E982C669-94C8-7B45-AC49-0E03ACC543CD}" destId="{F7CBF6A3-738D-7D47-ACF9-75DFBA3FC95E}" srcOrd="7" destOrd="0" presId="urn:microsoft.com/office/officeart/2005/8/layout/lProcess2"/>
    <dgm:cxn modelId="{05D01791-B61B-D143-99FA-6C816D7C71A5}" type="presParOf" srcId="{E982C669-94C8-7B45-AC49-0E03ACC543CD}" destId="{7BE543EF-07C8-9446-AFF5-5D5F33F81630}" srcOrd="8" destOrd="0" presId="urn:microsoft.com/office/officeart/2005/8/layout/lProcess2"/>
    <dgm:cxn modelId="{4109523D-65FC-834B-AA7E-4F2E8367C3BE}" type="presParOf" srcId="{7BE543EF-07C8-9446-AFF5-5D5F33F81630}" destId="{45D26BAF-08EB-F846-959B-C69538F1B4DA}" srcOrd="0" destOrd="0" presId="urn:microsoft.com/office/officeart/2005/8/layout/lProcess2"/>
    <dgm:cxn modelId="{A3AA16F0-5B0E-C946-9045-74E3DFE7168F}" type="presParOf" srcId="{7BE543EF-07C8-9446-AFF5-5D5F33F81630}" destId="{21AF02A8-0687-AF49-9478-4B8A28B00209}" srcOrd="1" destOrd="0" presId="urn:microsoft.com/office/officeart/2005/8/layout/lProcess2"/>
    <dgm:cxn modelId="{7E2B3DE2-5225-A041-BABE-06B984512A3D}" type="presParOf" srcId="{7BE543EF-07C8-9446-AFF5-5D5F33F81630}" destId="{68A62227-B662-904C-9419-A75CCFE182D8}" srcOrd="2" destOrd="0" presId="urn:microsoft.com/office/officeart/2005/8/layout/lProcess2"/>
    <dgm:cxn modelId="{D4838DBC-8851-464F-9B90-9BE9A7EF385C}" type="presParOf" srcId="{68A62227-B662-904C-9419-A75CCFE182D8}" destId="{7793080D-42A1-0A44-A00B-1C6EBFDD5588}" srcOrd="0" destOrd="0" presId="urn:microsoft.com/office/officeart/2005/8/layout/lProcess2"/>
    <dgm:cxn modelId="{D5E2C08F-05C8-AF4E-8F5D-1B067CA15A9F}" type="presParOf" srcId="{7793080D-42A1-0A44-A00B-1C6EBFDD5588}" destId="{DF268944-0040-C545-B535-03C68489D329}" srcOrd="0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474F0A0-2E29-F949-B2E8-1076524DBCC9}">
      <dsp:nvSpPr>
        <dsp:cNvPr id="0" name=""/>
        <dsp:cNvSpPr/>
      </dsp:nvSpPr>
      <dsp:spPr>
        <a:xfrm>
          <a:off x="2084366" y="600813"/>
          <a:ext cx="4112115" cy="4112115"/>
        </a:xfrm>
        <a:prstGeom prst="blockArc">
          <a:avLst>
            <a:gd name="adj1" fmla="val 12600000"/>
            <a:gd name="adj2" fmla="val 16200000"/>
            <a:gd name="adj3" fmla="val 452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67D20F2-6FAF-EE45-AA22-D8652763B4A8}">
      <dsp:nvSpPr>
        <dsp:cNvPr id="0" name=""/>
        <dsp:cNvSpPr/>
      </dsp:nvSpPr>
      <dsp:spPr>
        <a:xfrm>
          <a:off x="2084366" y="600813"/>
          <a:ext cx="4112115" cy="4112115"/>
        </a:xfrm>
        <a:prstGeom prst="blockArc">
          <a:avLst>
            <a:gd name="adj1" fmla="val 9000000"/>
            <a:gd name="adj2" fmla="val 12600000"/>
            <a:gd name="adj3" fmla="val 452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A2D96CA-0368-B049-AEA9-CAE0D586DB5F}">
      <dsp:nvSpPr>
        <dsp:cNvPr id="0" name=""/>
        <dsp:cNvSpPr/>
      </dsp:nvSpPr>
      <dsp:spPr>
        <a:xfrm>
          <a:off x="2084366" y="600813"/>
          <a:ext cx="4112115" cy="4112115"/>
        </a:xfrm>
        <a:prstGeom prst="blockArc">
          <a:avLst>
            <a:gd name="adj1" fmla="val 5400000"/>
            <a:gd name="adj2" fmla="val 9000000"/>
            <a:gd name="adj3" fmla="val 452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70A430-7563-8140-ADB9-CAC6EF01A9C3}">
      <dsp:nvSpPr>
        <dsp:cNvPr id="0" name=""/>
        <dsp:cNvSpPr/>
      </dsp:nvSpPr>
      <dsp:spPr>
        <a:xfrm>
          <a:off x="2084366" y="600813"/>
          <a:ext cx="4112115" cy="4112115"/>
        </a:xfrm>
        <a:prstGeom prst="blockArc">
          <a:avLst>
            <a:gd name="adj1" fmla="val 1800000"/>
            <a:gd name="adj2" fmla="val 5400000"/>
            <a:gd name="adj3" fmla="val 452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6C717A6-6919-134E-9B42-06070E53E40A}">
      <dsp:nvSpPr>
        <dsp:cNvPr id="0" name=""/>
        <dsp:cNvSpPr/>
      </dsp:nvSpPr>
      <dsp:spPr>
        <a:xfrm>
          <a:off x="2084366" y="600813"/>
          <a:ext cx="4112115" cy="4112115"/>
        </a:xfrm>
        <a:prstGeom prst="blockArc">
          <a:avLst>
            <a:gd name="adj1" fmla="val 19800000"/>
            <a:gd name="adj2" fmla="val 1800000"/>
            <a:gd name="adj3" fmla="val 452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9B7A96A-47F8-E045-B6A5-E0452F096F33}">
      <dsp:nvSpPr>
        <dsp:cNvPr id="0" name=""/>
        <dsp:cNvSpPr/>
      </dsp:nvSpPr>
      <dsp:spPr>
        <a:xfrm>
          <a:off x="2084366" y="600813"/>
          <a:ext cx="4112115" cy="4112115"/>
        </a:xfrm>
        <a:prstGeom prst="blockArc">
          <a:avLst>
            <a:gd name="adj1" fmla="val 16200000"/>
            <a:gd name="adj2" fmla="val 19800000"/>
            <a:gd name="adj3" fmla="val 452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FA10630-303A-1F43-AEE8-250F4827ADF8}">
      <dsp:nvSpPr>
        <dsp:cNvPr id="0" name=""/>
        <dsp:cNvSpPr/>
      </dsp:nvSpPr>
      <dsp:spPr>
        <a:xfrm>
          <a:off x="3218533" y="1734979"/>
          <a:ext cx="1843782" cy="184378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err="1"/>
            <a:t>TRUsted</a:t>
          </a:r>
          <a:r>
            <a:rPr lang="en-GB" sz="1800" b="1" kern="1200"/>
            <a:t> Engineering CONNECTOR</a:t>
          </a:r>
          <a:endParaRPr lang="en-IT" sz="1800" b="1" kern="1200"/>
        </a:p>
      </dsp:txBody>
      <dsp:txXfrm>
        <a:off x="3488549" y="2004995"/>
        <a:ext cx="1303750" cy="1303750"/>
      </dsp:txXfrm>
    </dsp:sp>
    <dsp:sp modelId="{13DBB713-3C30-FD48-BCFB-167F22948B75}">
      <dsp:nvSpPr>
        <dsp:cNvPr id="0" name=""/>
        <dsp:cNvSpPr/>
      </dsp:nvSpPr>
      <dsp:spPr>
        <a:xfrm>
          <a:off x="3495100" y="1952"/>
          <a:ext cx="1290647" cy="129064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/>
            <a:t>Open Source</a:t>
          </a:r>
          <a:endParaRPr lang="en-IT" sz="1400" kern="1200"/>
        </a:p>
      </dsp:txBody>
      <dsp:txXfrm>
        <a:off x="3684111" y="190963"/>
        <a:ext cx="912625" cy="912625"/>
      </dsp:txXfrm>
    </dsp:sp>
    <dsp:sp modelId="{A2B2B799-7C0C-E048-AB31-610D2CDE7709}">
      <dsp:nvSpPr>
        <dsp:cNvPr id="0" name=""/>
        <dsp:cNvSpPr/>
      </dsp:nvSpPr>
      <dsp:spPr>
        <a:xfrm>
          <a:off x="5235460" y="1006749"/>
          <a:ext cx="1290647" cy="129064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err="1"/>
            <a:t>MultiFormat</a:t>
          </a:r>
          <a:endParaRPr lang="en-IT" sz="1400" kern="1200"/>
        </a:p>
      </dsp:txBody>
      <dsp:txXfrm>
        <a:off x="5424471" y="1195760"/>
        <a:ext cx="912625" cy="912625"/>
      </dsp:txXfrm>
    </dsp:sp>
    <dsp:sp modelId="{5D131DE9-2DBE-1041-9C4C-273CDB780D38}">
      <dsp:nvSpPr>
        <dsp:cNvPr id="0" name=""/>
        <dsp:cNvSpPr/>
      </dsp:nvSpPr>
      <dsp:spPr>
        <a:xfrm>
          <a:off x="5235460" y="3016344"/>
          <a:ext cx="1290647" cy="129064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err="1"/>
            <a:t>MultiProtocol</a:t>
          </a:r>
          <a:endParaRPr lang="en-IT" sz="1400" kern="1200"/>
        </a:p>
      </dsp:txBody>
      <dsp:txXfrm>
        <a:off x="5424471" y="3205355"/>
        <a:ext cx="912625" cy="912625"/>
      </dsp:txXfrm>
    </dsp:sp>
    <dsp:sp modelId="{382D158D-1A5A-EE4D-8266-39FA2EDFD337}">
      <dsp:nvSpPr>
        <dsp:cNvPr id="0" name=""/>
        <dsp:cNvSpPr/>
      </dsp:nvSpPr>
      <dsp:spPr>
        <a:xfrm>
          <a:off x="3495100" y="4021141"/>
          <a:ext cx="1290647" cy="129064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/>
            <a:t>Configurable</a:t>
          </a:r>
          <a:endParaRPr lang="en-IT" sz="1400" kern="1200"/>
        </a:p>
      </dsp:txBody>
      <dsp:txXfrm>
        <a:off x="3684111" y="4210152"/>
        <a:ext cx="912625" cy="912625"/>
      </dsp:txXfrm>
    </dsp:sp>
    <dsp:sp modelId="{2A0F0A14-D45A-1C44-9A59-BB476EC1F5B0}">
      <dsp:nvSpPr>
        <dsp:cNvPr id="0" name=""/>
        <dsp:cNvSpPr/>
      </dsp:nvSpPr>
      <dsp:spPr>
        <a:xfrm>
          <a:off x="1754740" y="3016344"/>
          <a:ext cx="1290647" cy="129064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/>
            <a:t>Extendible</a:t>
          </a:r>
          <a:endParaRPr lang="en-IT" sz="1400" kern="1200"/>
        </a:p>
      </dsp:txBody>
      <dsp:txXfrm>
        <a:off x="1943751" y="3205355"/>
        <a:ext cx="912625" cy="912625"/>
      </dsp:txXfrm>
    </dsp:sp>
    <dsp:sp modelId="{05EE9324-2A56-134C-B683-01AF439B65F4}">
      <dsp:nvSpPr>
        <dsp:cNvPr id="0" name=""/>
        <dsp:cNvSpPr/>
      </dsp:nvSpPr>
      <dsp:spPr>
        <a:xfrm>
          <a:off x="1754740" y="1006749"/>
          <a:ext cx="1290647" cy="129064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/>
            <a:t>Integrable</a:t>
          </a:r>
          <a:endParaRPr lang="en-IT" sz="1400" kern="1200"/>
        </a:p>
      </dsp:txBody>
      <dsp:txXfrm>
        <a:off x="1943751" y="1195760"/>
        <a:ext cx="912625" cy="91262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D4CFE8-6928-BA4C-A41B-DC4E177C1E88}">
      <dsp:nvSpPr>
        <dsp:cNvPr id="0" name=""/>
        <dsp:cNvSpPr/>
      </dsp:nvSpPr>
      <dsp:spPr>
        <a:xfrm>
          <a:off x="1283" y="1272219"/>
          <a:ext cx="3051641" cy="1983567"/>
        </a:xfrm>
        <a:prstGeom prst="roundRect">
          <a:avLst/>
        </a:prstGeom>
        <a:gradFill rotWithShape="0">
          <a:gsLst>
            <a:gs pos="0">
              <a:srgbClr val="4472C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rgbClr>
            </a:gs>
            <a:gs pos="50000">
              <a:srgbClr val="4472C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rgbClr>
            </a:gs>
            <a:gs pos="100000">
              <a:srgbClr val="4472C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rgb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Sender Route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Get Message from Data APP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Add Token received from DAPS 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Send Message to Receiver ECC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Register Transaction to CH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Enforce Response - UC </a:t>
          </a:r>
        </a:p>
      </dsp:txBody>
      <dsp:txXfrm>
        <a:off x="98113" y="1369049"/>
        <a:ext cx="2857981" cy="1789907"/>
      </dsp:txXfrm>
    </dsp:sp>
    <dsp:sp modelId="{44A359D3-C615-C34D-AB1B-14D4A42E2363}">
      <dsp:nvSpPr>
        <dsp:cNvPr id="0" name=""/>
        <dsp:cNvSpPr/>
      </dsp:nvSpPr>
      <dsp:spPr>
        <a:xfrm>
          <a:off x="1527104" y="579513"/>
          <a:ext cx="3368979" cy="3368979"/>
        </a:xfrm>
        <a:custGeom>
          <a:avLst/>
          <a:gdLst/>
          <a:ahLst/>
          <a:cxnLst/>
          <a:rect l="0" t="0" r="0" b="0"/>
          <a:pathLst>
            <a:path>
              <a:moveTo>
                <a:pt x="339130" y="670825"/>
              </a:moveTo>
              <a:arcTo wR="1684489" hR="1684489" stAng="13019777" swAng="6360446"/>
            </a:path>
          </a:pathLst>
        </a:custGeom>
        <a:noFill/>
        <a:ln w="6350" cap="flat" cmpd="sng" algn="ctr">
          <a:solidFill>
            <a:srgbClr val="4472C4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39A82AF-E85B-CA44-B7C8-05FC7C68A43D}">
      <dsp:nvSpPr>
        <dsp:cNvPr id="0" name=""/>
        <dsp:cNvSpPr/>
      </dsp:nvSpPr>
      <dsp:spPr>
        <a:xfrm>
          <a:off x="3370263" y="1272219"/>
          <a:ext cx="3051641" cy="1983567"/>
        </a:xfrm>
        <a:prstGeom prst="roundRect">
          <a:avLst/>
        </a:prstGeom>
        <a:gradFill rotWithShape="0">
          <a:gsLst>
            <a:gs pos="0">
              <a:srgbClr val="4472C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rgbClr>
            </a:gs>
            <a:gs pos="50000">
              <a:srgbClr val="4472C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rgbClr>
            </a:gs>
            <a:gs pos="100000">
              <a:srgbClr val="4472C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rgb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noProof="0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Receiver Route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 noProof="0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Get Message from Sender ECC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 noProof="0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Validate Token with DAPS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 noProof="0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Send Message to Data APP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 noProof="0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Send Response to Sender ECC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 noProof="0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Register Transaction to CH</a:t>
          </a:r>
        </a:p>
      </dsp:txBody>
      <dsp:txXfrm>
        <a:off x="3467093" y="1369049"/>
        <a:ext cx="2857981" cy="1789907"/>
      </dsp:txXfrm>
    </dsp:sp>
    <dsp:sp modelId="{DD9EDEF8-0186-8348-A506-0FBD3A39F93C}">
      <dsp:nvSpPr>
        <dsp:cNvPr id="0" name=""/>
        <dsp:cNvSpPr/>
      </dsp:nvSpPr>
      <dsp:spPr>
        <a:xfrm>
          <a:off x="1527104" y="579513"/>
          <a:ext cx="3368979" cy="3368979"/>
        </a:xfrm>
        <a:custGeom>
          <a:avLst/>
          <a:gdLst/>
          <a:ahLst/>
          <a:cxnLst/>
          <a:rect l="0" t="0" r="0" b="0"/>
          <a:pathLst>
            <a:path>
              <a:moveTo>
                <a:pt x="3029849" y="2698154"/>
              </a:moveTo>
              <a:arcTo wR="1684489" hR="1684489" stAng="2219777" swAng="6360446"/>
            </a:path>
          </a:pathLst>
        </a:custGeom>
        <a:noFill/>
        <a:ln w="6350" cap="flat" cmpd="sng" algn="ctr">
          <a:solidFill>
            <a:srgbClr val="4472C4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B09AE15-A1B4-AF43-85E4-7F61D5D19EAE}">
      <dsp:nvSpPr>
        <dsp:cNvPr id="0" name=""/>
        <dsp:cNvSpPr/>
      </dsp:nvSpPr>
      <dsp:spPr>
        <a:xfrm>
          <a:off x="5353" y="0"/>
          <a:ext cx="1878616" cy="4992399"/>
        </a:xfrm>
        <a:prstGeom prst="roundRect">
          <a:avLst>
            <a:gd name="adj" fmla="val 10000"/>
          </a:avLst>
        </a:prstGeom>
        <a:solidFill>
          <a:srgbClr val="009FE3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T" sz="3000" kern="1200" dirty="0"/>
            <a:t>Supported Data Formats</a:t>
          </a:r>
        </a:p>
      </dsp:txBody>
      <dsp:txXfrm>
        <a:off x="5353" y="0"/>
        <a:ext cx="1878616" cy="1497719"/>
      </dsp:txXfrm>
    </dsp:sp>
    <dsp:sp modelId="{F130625C-F8FB-C74D-B110-62E7297E4E3A}">
      <dsp:nvSpPr>
        <dsp:cNvPr id="0" name=""/>
        <dsp:cNvSpPr/>
      </dsp:nvSpPr>
      <dsp:spPr>
        <a:xfrm>
          <a:off x="193215" y="1498146"/>
          <a:ext cx="1502892" cy="980806"/>
        </a:xfrm>
        <a:prstGeom prst="roundRect">
          <a:avLst>
            <a:gd name="adj" fmla="val 10000"/>
          </a:avLst>
        </a:prstGeom>
        <a:solidFill>
          <a:srgbClr val="FFED00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4290" rIns="4572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T" sz="1800" b="1" kern="1200" dirty="0">
              <a:solidFill>
                <a:srgbClr val="4472C4"/>
              </a:solidFill>
              <a:latin typeface="+mn-lt"/>
              <a:ea typeface="+mn-ea"/>
              <a:cs typeface="+mn-cs"/>
            </a:rPr>
            <a:t>Multipart</a:t>
          </a:r>
          <a:r>
            <a:rPr lang="it-IT" sz="1800" b="1" kern="1200" dirty="0">
              <a:solidFill>
                <a:srgbClr val="4472C4"/>
              </a:solidFill>
              <a:latin typeface="+mn-lt"/>
              <a:ea typeface="+mn-ea"/>
              <a:cs typeface="+mn-cs"/>
            </a:rPr>
            <a:t> </a:t>
          </a:r>
          <a:r>
            <a:rPr lang="en-IT" sz="1800" b="1" kern="1200" dirty="0">
              <a:solidFill>
                <a:srgbClr val="4472C4"/>
              </a:solidFill>
              <a:latin typeface="+mn-lt"/>
              <a:ea typeface="+mn-ea"/>
              <a:cs typeface="+mn-cs"/>
            </a:rPr>
            <a:t>/mixed</a:t>
          </a:r>
        </a:p>
      </dsp:txBody>
      <dsp:txXfrm>
        <a:off x="221942" y="1526873"/>
        <a:ext cx="1445438" cy="923352"/>
      </dsp:txXfrm>
    </dsp:sp>
    <dsp:sp modelId="{6F24CB05-3B4C-4F4D-83B6-4E79B035163A}">
      <dsp:nvSpPr>
        <dsp:cNvPr id="0" name=""/>
        <dsp:cNvSpPr/>
      </dsp:nvSpPr>
      <dsp:spPr>
        <a:xfrm>
          <a:off x="193215" y="2629846"/>
          <a:ext cx="1502892" cy="980806"/>
        </a:xfrm>
        <a:prstGeom prst="roundRect">
          <a:avLst>
            <a:gd name="adj" fmla="val 10000"/>
          </a:avLst>
        </a:prstGeom>
        <a:solidFill>
          <a:srgbClr val="FFED00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4290" rIns="4572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T" sz="1800" b="1" kern="1200" dirty="0">
              <a:solidFill>
                <a:srgbClr val="4472C4"/>
              </a:solidFill>
              <a:latin typeface="Calibri" panose="020F0502020204030204"/>
              <a:ea typeface="+mn-ea"/>
              <a:cs typeface="+mn-cs"/>
            </a:rPr>
            <a:t>Multipart</a:t>
          </a:r>
          <a:r>
            <a:rPr lang="it-IT" sz="1800" b="1" kern="1200" dirty="0">
              <a:solidFill>
                <a:srgbClr val="4472C4"/>
              </a:solidFill>
              <a:latin typeface="Calibri" panose="020F0502020204030204"/>
              <a:ea typeface="+mn-ea"/>
              <a:cs typeface="+mn-cs"/>
            </a:rPr>
            <a:t> </a:t>
          </a:r>
          <a:r>
            <a:rPr lang="en-IT" sz="1800" b="1" kern="1200" dirty="0">
              <a:solidFill>
                <a:srgbClr val="4472C4"/>
              </a:solidFill>
              <a:latin typeface="Calibri" panose="020F0502020204030204"/>
              <a:ea typeface="+mn-ea"/>
              <a:cs typeface="+mn-cs"/>
            </a:rPr>
            <a:t>/form</a:t>
          </a:r>
        </a:p>
      </dsp:txBody>
      <dsp:txXfrm>
        <a:off x="221942" y="2658573"/>
        <a:ext cx="1445438" cy="923352"/>
      </dsp:txXfrm>
    </dsp:sp>
    <dsp:sp modelId="{1A0BD1CF-3290-234E-B8C3-54CE8632058E}">
      <dsp:nvSpPr>
        <dsp:cNvPr id="0" name=""/>
        <dsp:cNvSpPr/>
      </dsp:nvSpPr>
      <dsp:spPr>
        <a:xfrm>
          <a:off x="193215" y="3761545"/>
          <a:ext cx="1502892" cy="980806"/>
        </a:xfrm>
        <a:prstGeom prst="roundRect">
          <a:avLst>
            <a:gd name="adj" fmla="val 10000"/>
          </a:avLst>
        </a:prstGeom>
        <a:solidFill>
          <a:srgbClr val="FFED00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4290" rIns="4572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T" sz="1800" b="1" kern="1200" dirty="0">
              <a:solidFill>
                <a:srgbClr val="4472C4"/>
              </a:solidFill>
              <a:latin typeface="Calibri" panose="020F0502020204030204"/>
              <a:ea typeface="+mn-ea"/>
              <a:cs typeface="+mn-cs"/>
            </a:rPr>
            <a:t>Http-header</a:t>
          </a:r>
        </a:p>
      </dsp:txBody>
      <dsp:txXfrm>
        <a:off x="221942" y="3790272"/>
        <a:ext cx="1445438" cy="923352"/>
      </dsp:txXfrm>
    </dsp:sp>
    <dsp:sp modelId="{DAAD4643-3C1C-BC45-8BFA-E0D8DFCAD1DE}">
      <dsp:nvSpPr>
        <dsp:cNvPr id="0" name=""/>
        <dsp:cNvSpPr/>
      </dsp:nvSpPr>
      <dsp:spPr>
        <a:xfrm>
          <a:off x="2024865" y="0"/>
          <a:ext cx="1878616" cy="4992399"/>
        </a:xfrm>
        <a:prstGeom prst="roundRect">
          <a:avLst>
            <a:gd name="adj" fmla="val 10000"/>
          </a:avLst>
        </a:prstGeom>
        <a:solidFill>
          <a:srgbClr val="009FE3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T" sz="3000" kern="1200" dirty="0"/>
            <a:t>Supported Protocols</a:t>
          </a:r>
        </a:p>
      </dsp:txBody>
      <dsp:txXfrm>
        <a:off x="2024865" y="0"/>
        <a:ext cx="1878616" cy="1497719"/>
      </dsp:txXfrm>
    </dsp:sp>
    <dsp:sp modelId="{13F3D7B8-8DC9-9B44-B7D6-6F51D9986778}">
      <dsp:nvSpPr>
        <dsp:cNvPr id="0" name=""/>
        <dsp:cNvSpPr/>
      </dsp:nvSpPr>
      <dsp:spPr>
        <a:xfrm>
          <a:off x="2212727" y="1497841"/>
          <a:ext cx="1502892" cy="727286"/>
        </a:xfrm>
        <a:prstGeom prst="roundRect">
          <a:avLst>
            <a:gd name="adj" fmla="val 10000"/>
          </a:avLst>
        </a:prstGeom>
        <a:solidFill>
          <a:srgbClr val="FFED00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45720" rIns="6096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T" sz="2400" b="1" kern="1200" dirty="0">
              <a:solidFill>
                <a:srgbClr val="4472C4"/>
              </a:solidFill>
              <a:latin typeface="Calibri" panose="020F0502020204030204"/>
              <a:ea typeface="+mn-ea"/>
              <a:cs typeface="+mn-cs"/>
            </a:rPr>
            <a:t>HTTP</a:t>
          </a:r>
          <a:endParaRPr lang="en-IT" sz="1800" b="1" kern="1200" dirty="0">
            <a:solidFill>
              <a:srgbClr val="4472C4"/>
            </a:solidFill>
            <a:latin typeface="Calibri" panose="020F0502020204030204"/>
            <a:ea typeface="+mn-ea"/>
            <a:cs typeface="+mn-cs"/>
          </a:endParaRPr>
        </a:p>
      </dsp:txBody>
      <dsp:txXfrm>
        <a:off x="2234028" y="1519142"/>
        <a:ext cx="1460290" cy="684684"/>
      </dsp:txXfrm>
    </dsp:sp>
    <dsp:sp modelId="{9540D11F-40CE-5A4B-A071-E3E5948BDBA6}">
      <dsp:nvSpPr>
        <dsp:cNvPr id="0" name=""/>
        <dsp:cNvSpPr/>
      </dsp:nvSpPr>
      <dsp:spPr>
        <a:xfrm>
          <a:off x="2212727" y="2337018"/>
          <a:ext cx="1502892" cy="727286"/>
        </a:xfrm>
        <a:prstGeom prst="roundRect">
          <a:avLst>
            <a:gd name="adj" fmla="val 10000"/>
          </a:avLst>
        </a:prstGeom>
        <a:solidFill>
          <a:srgbClr val="FFED00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45720" rIns="6096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T" sz="2400" b="1" kern="1200" dirty="0">
              <a:solidFill>
                <a:srgbClr val="4472C4"/>
              </a:solidFill>
              <a:latin typeface="Calibri" panose="020F0502020204030204"/>
              <a:ea typeface="+mn-ea"/>
              <a:cs typeface="+mn-cs"/>
            </a:rPr>
            <a:t>HTTPS</a:t>
          </a:r>
          <a:endParaRPr lang="en-IT" sz="1800" b="1" kern="1200" dirty="0">
            <a:solidFill>
              <a:srgbClr val="4472C4"/>
            </a:solidFill>
            <a:latin typeface="Calibri" panose="020F0502020204030204"/>
            <a:ea typeface="+mn-ea"/>
            <a:cs typeface="+mn-cs"/>
          </a:endParaRPr>
        </a:p>
      </dsp:txBody>
      <dsp:txXfrm>
        <a:off x="2234028" y="2358319"/>
        <a:ext cx="1460290" cy="684684"/>
      </dsp:txXfrm>
    </dsp:sp>
    <dsp:sp modelId="{625F29BC-CB9B-9445-8116-28AA2DF92584}">
      <dsp:nvSpPr>
        <dsp:cNvPr id="0" name=""/>
        <dsp:cNvSpPr/>
      </dsp:nvSpPr>
      <dsp:spPr>
        <a:xfrm>
          <a:off x="2212727" y="3176194"/>
          <a:ext cx="1502892" cy="727286"/>
        </a:xfrm>
        <a:prstGeom prst="roundRect">
          <a:avLst>
            <a:gd name="adj" fmla="val 10000"/>
          </a:avLst>
        </a:prstGeom>
        <a:solidFill>
          <a:srgbClr val="FFED00"/>
        </a:solidFill>
        <a:ln w="12700" cap="flat" cmpd="sng" algn="ctr">
          <a:solidFill>
            <a:srgbClr val="E7E6E6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8420" tIns="43815" rIns="58420" bIns="4381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T" sz="2400" b="1" kern="1200" dirty="0">
              <a:solidFill>
                <a:srgbClr val="4472C4"/>
              </a:solidFill>
              <a:latin typeface="Calibri" panose="020F0502020204030204"/>
              <a:ea typeface="+mn-ea"/>
              <a:cs typeface="+mn-cs"/>
            </a:rPr>
            <a:t>WS</a:t>
          </a:r>
          <a:endParaRPr lang="en-IT" sz="1800" b="1" kern="1200" dirty="0">
            <a:solidFill>
              <a:srgbClr val="4472C4"/>
            </a:solidFill>
            <a:latin typeface="Calibri" panose="020F0502020204030204"/>
            <a:ea typeface="+mn-ea"/>
            <a:cs typeface="+mn-cs"/>
          </a:endParaRPr>
        </a:p>
      </dsp:txBody>
      <dsp:txXfrm>
        <a:off x="2234028" y="3197495"/>
        <a:ext cx="1460290" cy="684684"/>
      </dsp:txXfrm>
    </dsp:sp>
    <dsp:sp modelId="{11F4F52B-FDE7-8944-B726-73889B452EA0}">
      <dsp:nvSpPr>
        <dsp:cNvPr id="0" name=""/>
        <dsp:cNvSpPr/>
      </dsp:nvSpPr>
      <dsp:spPr>
        <a:xfrm>
          <a:off x="2212727" y="4015370"/>
          <a:ext cx="1502892" cy="727286"/>
        </a:xfrm>
        <a:prstGeom prst="roundRect">
          <a:avLst>
            <a:gd name="adj" fmla="val 10000"/>
          </a:avLst>
        </a:prstGeom>
        <a:solidFill>
          <a:srgbClr val="FFED00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45720" rIns="6096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T" sz="2400" b="1" kern="1200" dirty="0">
              <a:solidFill>
                <a:srgbClr val="4472C4"/>
              </a:solidFill>
              <a:latin typeface="Calibri" panose="020F0502020204030204"/>
              <a:ea typeface="+mn-ea"/>
              <a:cs typeface="+mn-cs"/>
            </a:rPr>
            <a:t>IDSCPv2</a:t>
          </a:r>
          <a:endParaRPr lang="en-IT" sz="1800" b="1" kern="1200" dirty="0">
            <a:solidFill>
              <a:srgbClr val="4472C4"/>
            </a:solidFill>
            <a:latin typeface="Calibri" panose="020F0502020204030204"/>
            <a:ea typeface="+mn-ea"/>
            <a:cs typeface="+mn-cs"/>
          </a:endParaRPr>
        </a:p>
      </dsp:txBody>
      <dsp:txXfrm>
        <a:off x="2234028" y="4036671"/>
        <a:ext cx="1460290" cy="684684"/>
      </dsp:txXfrm>
    </dsp:sp>
    <dsp:sp modelId="{207E03B5-7FDC-334F-9763-D6E89E638279}">
      <dsp:nvSpPr>
        <dsp:cNvPr id="0" name=""/>
        <dsp:cNvSpPr/>
      </dsp:nvSpPr>
      <dsp:spPr>
        <a:xfrm>
          <a:off x="4044377" y="0"/>
          <a:ext cx="1878616" cy="4992399"/>
        </a:xfrm>
        <a:prstGeom prst="roundRect">
          <a:avLst>
            <a:gd name="adj" fmla="val 10000"/>
          </a:avLst>
        </a:prstGeom>
        <a:solidFill>
          <a:srgbClr val="009FE3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T" sz="3000" kern="1200"/>
            <a:t>Supported Brokers</a:t>
          </a:r>
        </a:p>
      </dsp:txBody>
      <dsp:txXfrm>
        <a:off x="4044377" y="0"/>
        <a:ext cx="1878616" cy="1497719"/>
      </dsp:txXfrm>
    </dsp:sp>
    <dsp:sp modelId="{56185630-7899-5D47-9FC7-E4B7902F8731}">
      <dsp:nvSpPr>
        <dsp:cNvPr id="0" name=""/>
        <dsp:cNvSpPr/>
      </dsp:nvSpPr>
      <dsp:spPr>
        <a:xfrm>
          <a:off x="4232239" y="1498146"/>
          <a:ext cx="1502892" cy="980806"/>
        </a:xfrm>
        <a:prstGeom prst="roundRect">
          <a:avLst>
            <a:gd name="adj" fmla="val 10000"/>
          </a:avLst>
        </a:prstGeom>
        <a:solidFill>
          <a:srgbClr val="FFED00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4290" rIns="4572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T" sz="1800" b="1" kern="1200" dirty="0">
              <a:solidFill>
                <a:srgbClr val="4472C4"/>
              </a:solidFill>
              <a:latin typeface="Calibri" panose="020F0502020204030204"/>
              <a:ea typeface="+mn-ea"/>
              <a:cs typeface="+mn-cs"/>
            </a:rPr>
            <a:t>Fraunhofer</a:t>
          </a:r>
          <a:r>
            <a:rPr lang="en-IT" sz="2300" kern="1200" dirty="0"/>
            <a:t> </a:t>
          </a:r>
          <a:r>
            <a:rPr lang="en-IT" sz="1800" b="1" kern="1200" dirty="0">
              <a:solidFill>
                <a:srgbClr val="4472C4"/>
              </a:solidFill>
              <a:latin typeface="Calibri" panose="020F0502020204030204"/>
              <a:ea typeface="+mn-ea"/>
              <a:cs typeface="+mn-cs"/>
            </a:rPr>
            <a:t>EIS</a:t>
          </a:r>
        </a:p>
      </dsp:txBody>
      <dsp:txXfrm>
        <a:off x="4260966" y="1526873"/>
        <a:ext cx="1445438" cy="923352"/>
      </dsp:txXfrm>
    </dsp:sp>
    <dsp:sp modelId="{6390B045-F1DC-9A4F-A7AE-A8BEA9EBBAB8}">
      <dsp:nvSpPr>
        <dsp:cNvPr id="0" name=""/>
        <dsp:cNvSpPr/>
      </dsp:nvSpPr>
      <dsp:spPr>
        <a:xfrm>
          <a:off x="4232239" y="2629846"/>
          <a:ext cx="1502892" cy="980806"/>
        </a:xfrm>
        <a:prstGeom prst="roundRect">
          <a:avLst>
            <a:gd name="adj" fmla="val 10000"/>
          </a:avLst>
        </a:prstGeom>
        <a:solidFill>
          <a:srgbClr val="FFED00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4290" rIns="4572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dirty="0" err="1">
              <a:solidFill>
                <a:srgbClr val="4472C4"/>
              </a:solidFill>
              <a:latin typeface="Calibri" panose="020F0502020204030204"/>
              <a:ea typeface="+mn-ea"/>
              <a:cs typeface="+mn-cs"/>
            </a:rPr>
            <a:t>Intrasoft</a:t>
          </a:r>
          <a:r>
            <a:rPr lang="en-GB" sz="2300" kern="1200" dirty="0"/>
            <a:t> </a:t>
          </a:r>
          <a:r>
            <a:rPr lang="en-GB" sz="1800" b="1" kern="1200" dirty="0">
              <a:solidFill>
                <a:srgbClr val="4472C4"/>
              </a:solidFill>
              <a:latin typeface="Calibri" panose="020F0502020204030204"/>
              <a:ea typeface="+mn-ea"/>
              <a:cs typeface="+mn-cs"/>
            </a:rPr>
            <a:t>Broker</a:t>
          </a:r>
        </a:p>
      </dsp:txBody>
      <dsp:txXfrm>
        <a:off x="4260966" y="2658573"/>
        <a:ext cx="1445438" cy="923352"/>
      </dsp:txXfrm>
    </dsp:sp>
    <dsp:sp modelId="{43E392B9-C31A-8544-AD58-C2353341068D}">
      <dsp:nvSpPr>
        <dsp:cNvPr id="0" name=""/>
        <dsp:cNvSpPr/>
      </dsp:nvSpPr>
      <dsp:spPr>
        <a:xfrm>
          <a:off x="4232239" y="3761545"/>
          <a:ext cx="1502892" cy="980806"/>
        </a:xfrm>
        <a:prstGeom prst="roundRect">
          <a:avLst>
            <a:gd name="adj" fmla="val 10000"/>
          </a:avLst>
        </a:prstGeom>
        <a:solidFill>
          <a:srgbClr val="FFED00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4290" rIns="4572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dirty="0">
              <a:solidFill>
                <a:srgbClr val="4472C4"/>
              </a:solidFill>
              <a:latin typeface="Calibri" panose="020F0502020204030204"/>
              <a:ea typeface="+mn-ea"/>
              <a:cs typeface="+mn-cs"/>
            </a:rPr>
            <a:t>Mobility</a:t>
          </a:r>
          <a:r>
            <a:rPr lang="en-GB" sz="2300" kern="1200" dirty="0"/>
            <a:t> </a:t>
          </a:r>
          <a:r>
            <a:rPr lang="en-GB" sz="1800" b="1" kern="1200" dirty="0">
              <a:solidFill>
                <a:srgbClr val="4472C4"/>
              </a:solidFill>
              <a:latin typeface="Calibri" panose="020F0502020204030204"/>
              <a:ea typeface="+mn-ea"/>
              <a:cs typeface="+mn-cs"/>
            </a:rPr>
            <a:t>Broker</a:t>
          </a:r>
        </a:p>
      </dsp:txBody>
      <dsp:txXfrm>
        <a:off x="4260966" y="3790272"/>
        <a:ext cx="1445438" cy="923352"/>
      </dsp:txXfrm>
    </dsp:sp>
    <dsp:sp modelId="{9A3C908A-42B9-AF49-8D6A-939ECFF6F69C}">
      <dsp:nvSpPr>
        <dsp:cNvPr id="0" name=""/>
        <dsp:cNvSpPr/>
      </dsp:nvSpPr>
      <dsp:spPr>
        <a:xfrm>
          <a:off x="6063890" y="0"/>
          <a:ext cx="1878616" cy="4992399"/>
        </a:xfrm>
        <a:prstGeom prst="roundRect">
          <a:avLst>
            <a:gd name="adj" fmla="val 10000"/>
          </a:avLst>
        </a:prstGeom>
        <a:solidFill>
          <a:srgbClr val="009FE3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T" sz="3000" kern="1200"/>
            <a:t>Supported Identity Providers</a:t>
          </a:r>
        </a:p>
      </dsp:txBody>
      <dsp:txXfrm>
        <a:off x="6063890" y="0"/>
        <a:ext cx="1878616" cy="1497719"/>
      </dsp:txXfrm>
    </dsp:sp>
    <dsp:sp modelId="{10667E34-972C-6448-BA0B-9F928FB211DF}">
      <dsp:nvSpPr>
        <dsp:cNvPr id="0" name=""/>
        <dsp:cNvSpPr/>
      </dsp:nvSpPr>
      <dsp:spPr>
        <a:xfrm>
          <a:off x="6251751" y="1498146"/>
          <a:ext cx="1502892" cy="980806"/>
        </a:xfrm>
        <a:prstGeom prst="roundRect">
          <a:avLst>
            <a:gd name="adj" fmla="val 10000"/>
          </a:avLst>
        </a:prstGeom>
        <a:solidFill>
          <a:srgbClr val="FFED00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4290" rIns="4572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T" sz="1800" b="1" kern="1200" dirty="0">
              <a:solidFill>
                <a:srgbClr val="4472C4"/>
              </a:solidFill>
              <a:latin typeface="Calibri" panose="020F0502020204030204"/>
              <a:ea typeface="+mn-ea"/>
              <a:cs typeface="+mn-cs"/>
            </a:rPr>
            <a:t>Fraunhofer</a:t>
          </a:r>
          <a:r>
            <a:rPr lang="en-IT" sz="2300" kern="1200" dirty="0"/>
            <a:t> </a:t>
          </a:r>
          <a:r>
            <a:rPr lang="en-IT" sz="1800" b="1" kern="1200" dirty="0">
              <a:solidFill>
                <a:srgbClr val="4472C4"/>
              </a:solidFill>
              <a:latin typeface="Calibri" panose="020F0502020204030204"/>
              <a:ea typeface="+mn-ea"/>
              <a:cs typeface="+mn-cs"/>
            </a:rPr>
            <a:t>AISECv1</a:t>
          </a:r>
        </a:p>
      </dsp:txBody>
      <dsp:txXfrm>
        <a:off x="6280478" y="1526873"/>
        <a:ext cx="1445438" cy="923352"/>
      </dsp:txXfrm>
    </dsp:sp>
    <dsp:sp modelId="{97591E24-7A23-D540-B151-AB8C4899244A}">
      <dsp:nvSpPr>
        <dsp:cNvPr id="0" name=""/>
        <dsp:cNvSpPr/>
      </dsp:nvSpPr>
      <dsp:spPr>
        <a:xfrm>
          <a:off x="6251751" y="2629846"/>
          <a:ext cx="1502892" cy="980806"/>
        </a:xfrm>
        <a:prstGeom prst="roundRect">
          <a:avLst>
            <a:gd name="adj" fmla="val 10000"/>
          </a:avLst>
        </a:prstGeom>
        <a:solidFill>
          <a:srgbClr val="FFED00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4290" rIns="4572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T" sz="1800" b="1" kern="1200" dirty="0">
              <a:solidFill>
                <a:srgbClr val="4472C4"/>
              </a:solidFill>
              <a:latin typeface="Calibri" panose="020F0502020204030204"/>
              <a:ea typeface="+mn-ea"/>
              <a:cs typeface="+mn-cs"/>
            </a:rPr>
            <a:t>Fraunhofer</a:t>
          </a:r>
          <a:r>
            <a:rPr lang="en-IT" sz="2300" kern="1200" dirty="0"/>
            <a:t> </a:t>
          </a:r>
          <a:r>
            <a:rPr lang="en-IT" sz="1800" b="1" kern="1200" dirty="0">
              <a:solidFill>
                <a:srgbClr val="4472C4"/>
              </a:solidFill>
              <a:latin typeface="Calibri" panose="020F0502020204030204"/>
              <a:ea typeface="+mn-ea"/>
              <a:cs typeface="+mn-cs"/>
            </a:rPr>
            <a:t>AISECv2</a:t>
          </a:r>
        </a:p>
      </dsp:txBody>
      <dsp:txXfrm>
        <a:off x="6280478" y="2658573"/>
        <a:ext cx="1445438" cy="923352"/>
      </dsp:txXfrm>
    </dsp:sp>
    <dsp:sp modelId="{E15C5670-C919-8D47-903E-B80E713F8A40}">
      <dsp:nvSpPr>
        <dsp:cNvPr id="0" name=""/>
        <dsp:cNvSpPr/>
      </dsp:nvSpPr>
      <dsp:spPr>
        <a:xfrm>
          <a:off x="6251751" y="3761545"/>
          <a:ext cx="1502892" cy="980806"/>
        </a:xfrm>
        <a:prstGeom prst="roundRect">
          <a:avLst>
            <a:gd name="adj" fmla="val 10000"/>
          </a:avLst>
        </a:prstGeom>
        <a:solidFill>
          <a:srgbClr val="FFED00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4290" rIns="4572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T" sz="1800" b="1" kern="1200" dirty="0">
              <a:solidFill>
                <a:srgbClr val="4472C4"/>
              </a:solidFill>
              <a:latin typeface="Calibri" panose="020F0502020204030204"/>
              <a:ea typeface="+mn-ea"/>
              <a:cs typeface="+mn-cs"/>
            </a:rPr>
            <a:t>Orbiter</a:t>
          </a:r>
        </a:p>
      </dsp:txBody>
      <dsp:txXfrm>
        <a:off x="6280478" y="3790272"/>
        <a:ext cx="1445438" cy="923352"/>
      </dsp:txXfrm>
    </dsp:sp>
    <dsp:sp modelId="{45D26BAF-08EB-F846-959B-C69538F1B4DA}">
      <dsp:nvSpPr>
        <dsp:cNvPr id="0" name=""/>
        <dsp:cNvSpPr/>
      </dsp:nvSpPr>
      <dsp:spPr>
        <a:xfrm>
          <a:off x="8083402" y="0"/>
          <a:ext cx="1878616" cy="4992399"/>
        </a:xfrm>
        <a:prstGeom prst="roundRect">
          <a:avLst>
            <a:gd name="adj" fmla="val 10000"/>
          </a:avLst>
        </a:prstGeom>
        <a:solidFill>
          <a:srgbClr val="009FE3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T" sz="3000" kern="1200"/>
            <a:t>Supported Clearing House</a:t>
          </a:r>
        </a:p>
      </dsp:txBody>
      <dsp:txXfrm>
        <a:off x="8083402" y="0"/>
        <a:ext cx="1878616" cy="1497719"/>
      </dsp:txXfrm>
    </dsp:sp>
    <dsp:sp modelId="{DF268944-0040-C545-B535-03C68489D329}">
      <dsp:nvSpPr>
        <dsp:cNvPr id="0" name=""/>
        <dsp:cNvSpPr/>
      </dsp:nvSpPr>
      <dsp:spPr>
        <a:xfrm>
          <a:off x="8271264" y="1497719"/>
          <a:ext cx="1502892" cy="3245059"/>
        </a:xfrm>
        <a:prstGeom prst="roundRect">
          <a:avLst>
            <a:gd name="adj" fmla="val 10000"/>
          </a:avLst>
        </a:prstGeom>
        <a:solidFill>
          <a:srgbClr val="FFED00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45720" rIns="6096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T" sz="2400" b="1" kern="1200" dirty="0">
              <a:solidFill>
                <a:srgbClr val="4472C4"/>
              </a:solidFill>
              <a:latin typeface="Calibri" panose="020F0502020204030204"/>
              <a:ea typeface="+mn-ea"/>
              <a:cs typeface="+mn-cs"/>
            </a:rPr>
            <a:t>ENG (TBC)</a:t>
          </a:r>
        </a:p>
      </dsp:txBody>
      <dsp:txXfrm>
        <a:off x="8315282" y="1541737"/>
        <a:ext cx="1414856" cy="315702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tiff>
</file>

<file path=ppt/media/image11.png>
</file>

<file path=ppt/media/image12.png>
</file>

<file path=ppt/media/image2.png>
</file>

<file path=ppt/media/image3.png>
</file>

<file path=ppt/media/image4.png>
</file>

<file path=ppt/media/image5.tiff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85A4C3-E52D-4D2C-BD41-ED553059789C}" type="datetimeFigureOut">
              <a:rPr lang="it-IT" smtClean="0"/>
              <a:t>19/04/2022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4713F4-428E-4D1C-A37E-A9FABD129A2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336539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4713F4-428E-4D1C-A37E-A9FABD129A24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928868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52AC4E-002D-4E52-A597-D2C341F58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08DBB69-76B4-4E96-9697-CD43CA0F38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960A66A-28C6-4F8A-AE48-4CF173F1F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FD731-0E1B-4FBB-841D-AA1ABC071BB2}" type="datetimeFigureOut">
              <a:rPr lang="de-DE" smtClean="0"/>
              <a:t>19.04.2022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17AA024-9C1E-4690-B2B8-16A7CFF93D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C2BDCCC-1B99-414C-8058-FDC938CF4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2FBF3-C079-4F07-9EAE-51A3251CEC20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67369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57C9AFE-3E86-423B-AFB0-2E39099EF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84141F4-AB83-4469-AD75-2D24EA51EC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B842902-EFCE-4BA9-B1D7-4C332A2A08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FD731-0E1B-4FBB-841D-AA1ABC071BB2}" type="datetimeFigureOut">
              <a:rPr lang="de-DE" smtClean="0"/>
              <a:t>19.04.2022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5A04AB8-353F-4C56-AE79-5767CC5F5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DA25394-D354-456B-ACCD-B4BDDBF26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2FBF3-C079-4F07-9EAE-51A3251CEC20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420487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1BA3037E-8370-4CB4-9E1F-3042B4FC76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F5D169DE-F0D2-4179-AA5C-674AC92188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A3B7B16-E291-4406-B32B-4BB611954C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FD731-0E1B-4FBB-841D-AA1ABC071BB2}" type="datetimeFigureOut">
              <a:rPr lang="de-DE" smtClean="0"/>
              <a:t>19.04.2022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975642C-92CD-434B-88EC-F31062132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F9A4DA3-381F-4AEC-888C-C88E3FF239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2FBF3-C079-4F07-9EAE-51A3251CEC20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437677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1D3A33-64FE-47A1-A93F-ED40B21BB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4825"/>
            <a:ext cx="9010650" cy="581025"/>
          </a:xfrm>
        </p:spPr>
        <p:txBody>
          <a:bodyPr>
            <a:normAutofit/>
          </a:bodyPr>
          <a:lstStyle>
            <a:lvl1pPr>
              <a:defRPr sz="3200" b="1"/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C44E6FE-BB10-4A5B-9654-AB70FF3066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010650" cy="4351338"/>
          </a:xfrm>
        </p:spPr>
        <p:txBody>
          <a:bodyPr/>
          <a:lstStyle>
            <a:lvl1pPr marL="457200" indent="-457200">
              <a:lnSpc>
                <a:spcPct val="100000"/>
              </a:lnSpc>
              <a:buFont typeface="Segoe UI" panose="020B0502040204020203" pitchFamily="34" charset="0"/>
              <a:buChar char="»"/>
              <a:defRPr sz="2000"/>
            </a:lvl1pPr>
            <a:lvl2pPr marL="800100" indent="-342900">
              <a:lnSpc>
                <a:spcPct val="100000"/>
              </a:lnSpc>
              <a:buFont typeface="Segoe UI" panose="020B0502040204020203" pitchFamily="34" charset="0"/>
              <a:buChar char="»"/>
              <a:defRPr sz="1800"/>
            </a:lvl2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22045820-769E-4D64-AAD7-CEC89BA782E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0" y="1162050"/>
            <a:ext cx="9010650" cy="581025"/>
          </a:xfrm>
        </p:spPr>
        <p:txBody>
          <a:bodyPr/>
          <a:lstStyle>
            <a:lvl1pPr marL="0" indent="0">
              <a:buNone/>
              <a:defRPr b="1" i="1">
                <a:solidFill>
                  <a:srgbClr val="009FE3"/>
                </a:solidFill>
                <a:latin typeface="Georgia" panose="02040502050405020303" pitchFamily="18" charset="0"/>
              </a:defRPr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pic>
        <p:nvPicPr>
          <p:cNvPr id="10" name="Inhaltsplatzhalter 4">
            <a:extLst>
              <a:ext uri="{FF2B5EF4-FFF2-40B4-BE49-F238E27FC236}">
                <a16:creationId xmlns:a16="http://schemas.microsoft.com/office/drawing/2014/main" id="{07C3A6E1-6AAB-4F70-B87E-4EBE9484179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9841" y="0"/>
            <a:ext cx="20421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445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C60AFA6-2A1A-4504-8CE3-7ED0C7823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5F3FE99-0133-4C65-9B75-28E62EF897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67ED1AA-112B-4D64-8277-B7560608B0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FD731-0E1B-4FBB-841D-AA1ABC071BB2}" type="datetimeFigureOut">
              <a:rPr lang="de-DE" smtClean="0"/>
              <a:t>19.04.2022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EF5235A-EEDB-47FE-B7B4-480A203AE7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590BBE6-35F6-40F6-9AEC-43B1A7F89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2FBF3-C079-4F07-9EAE-51A3251CEC20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3892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604FE5-6C4E-44E2-A35B-F15C881888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D2CC4B7-5EF4-4751-8C14-73ED3A6DD6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F379A-684B-4059-B61C-489C3F4753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67917CC-2727-4B6A-A9F2-05478FCB8F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FD731-0E1B-4FBB-841D-AA1ABC071BB2}" type="datetimeFigureOut">
              <a:rPr lang="de-DE" smtClean="0"/>
              <a:t>19.04.2022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12D7DD3-363C-4213-96ED-3A3FDFC83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ECA9905-CD0B-4185-9144-D634CBBA8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2FBF3-C079-4F07-9EAE-51A3251CEC20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0414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849422-4C36-4841-B4E6-6DA6310480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45A2F63-682A-4A1A-8A71-D13259F91F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378E412-E381-422A-A691-3ECD4BAB64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2533A91F-59F3-4A31-B97D-D5F3BAA059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05CEB1D8-94AA-475F-9416-AE43646A5C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D1B498E0-A75F-43FA-8609-D2BCA8F050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FD731-0E1B-4FBB-841D-AA1ABC071BB2}" type="datetimeFigureOut">
              <a:rPr lang="de-DE" smtClean="0"/>
              <a:t>19.04.2022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5245471-A7F7-4E0F-A00B-AD9D8BC20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A80A77B1-CF4C-4E16-86F5-D49E022B8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2FBF3-C079-4F07-9EAE-51A3251CEC20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607676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02BD2AF-172B-482E-B6EE-0A08CED89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EE8B1EF-88DF-4C36-89CE-A21E116F38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FD731-0E1B-4FBB-841D-AA1ABC071BB2}" type="datetimeFigureOut">
              <a:rPr lang="de-DE" smtClean="0"/>
              <a:t>19.04.2022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C280D0C-9F17-4A46-A736-DDE6931B0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57E1C4C-1AB6-4BE0-A1B4-76CB6B097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2FBF3-C079-4F07-9EAE-51A3251CEC20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1522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69B1C1DD-A28F-48CA-838A-D0EE021C5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FD731-0E1B-4FBB-841D-AA1ABC071BB2}" type="datetimeFigureOut">
              <a:rPr lang="de-DE" smtClean="0"/>
              <a:t>19.04.2022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D314B985-F7C3-48C0-BBB4-9C6E41992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5301BD4-3A1D-4D61-AAD3-187D0BA9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2FBF3-C079-4F07-9EAE-51A3251CEC20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51539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8B93E1-72D5-4043-BEB2-9B7DCEEEC1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436A2E0-447A-44C4-B75C-9C1CDF4BDD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8B69B66-A73B-4E9D-A6A8-B5E77BDA0D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3F6A359-A951-4699-8EE3-177B2E49C2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FD731-0E1B-4FBB-841D-AA1ABC071BB2}" type="datetimeFigureOut">
              <a:rPr lang="de-DE" smtClean="0"/>
              <a:t>19.04.2022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A0388C8-C6E6-45ED-996A-94F0B128B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5C4EF38-0BE9-4A99-A323-8115D2C06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2FBF3-C079-4F07-9EAE-51A3251CEC20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37209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5CDF8E-38FD-49C5-A38E-C355F421A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6E1AF05F-B128-4CDB-9CBD-66D3C8B61F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7C5DD4E-7082-43BB-8846-870381DD91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9C5B461-7531-4DDE-9CD5-78D510CD3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FD731-0E1B-4FBB-841D-AA1ABC071BB2}" type="datetimeFigureOut">
              <a:rPr lang="de-DE" smtClean="0"/>
              <a:t>19.04.2022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E8BEA0F-81D8-44B1-B5EF-C871E6168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2759CA5-6E6B-442D-B02C-FDB2692A30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2FBF3-C079-4F07-9EAE-51A3251CEC20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43782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D802469F-E26D-4C13-A32D-80585E5CEC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E0BEBB5-F733-46EC-BA4D-51E44FD699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64AFF7B-4CC9-4484-A03B-64CEB83E8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9FD731-0E1B-4FBB-841D-AA1ABC071BB2}" type="datetimeFigureOut">
              <a:rPr lang="de-DE" smtClean="0"/>
              <a:t>19.04.2022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4A299FA-30D7-451D-BBAF-1B15411553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60E33F4-840E-4C73-8123-61B3840B0A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B2FBF3-C079-4F07-9EAE-51A3251CEC20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11228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E4A6D"/>
          </a:solidFill>
          <a:latin typeface="Segoe UI" panose="020B0502040204020203" pitchFamily="34" charset="0"/>
          <a:ea typeface="+mj-ea"/>
          <a:cs typeface="Segoe UI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2800" kern="1200">
          <a:solidFill>
            <a:srgbClr val="0E4A6D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rgbClr val="0E4A6D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000" kern="1200">
          <a:solidFill>
            <a:srgbClr val="0E4A6D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rgbClr val="0E4A6D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rgbClr val="0E4A6D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ngineering-Research-and-Development/true-connector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Engineering-Research-and-Development/market4.0-uc_data_app" TargetMode="External"/><Relationship Id="rId5" Type="http://schemas.openxmlformats.org/officeDocument/2006/relationships/hyperlink" Target="https://github.com/Engineering-Research-and-Development/market4.0-data_app_test_BE" TargetMode="External"/><Relationship Id="rId4" Type="http://schemas.openxmlformats.org/officeDocument/2006/relationships/hyperlink" Target="https://github.com/Engineering-Research-and-Development/market4.0-execution_core_container_business_logic" TargetMode="Externa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mailto:david.jovanovic@eng.it" TargetMode="External"/><Relationship Id="rId3" Type="http://schemas.openxmlformats.org/officeDocument/2006/relationships/image" Target="../media/image8.jpeg"/><Relationship Id="rId7" Type="http://schemas.openxmlformats.org/officeDocument/2006/relationships/image" Target="../media/image10.tiff"/><Relationship Id="rId12" Type="http://schemas.openxmlformats.org/officeDocument/2006/relationships/image" Target="../media/image12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6" Type="http://schemas.openxmlformats.org/officeDocument/2006/relationships/hyperlink" Target="mailto:angelo.marguglio@eng.it" TargetMode="External"/><Relationship Id="rId11" Type="http://schemas.openxmlformats.org/officeDocument/2006/relationships/hyperlink" Target="mailto:igor.balog@eng.it" TargetMode="External"/><Relationship Id="rId5" Type="http://schemas.openxmlformats.org/officeDocument/2006/relationships/image" Target="../media/image9.jpeg"/><Relationship Id="rId10" Type="http://schemas.openxmlformats.org/officeDocument/2006/relationships/image" Target="../media/image11.png"/><Relationship Id="rId4" Type="http://schemas.openxmlformats.org/officeDocument/2006/relationships/hyperlink" Target="mailto:gabriele.deluca@eng.it" TargetMode="External"/><Relationship Id="rId9" Type="http://schemas.openxmlformats.org/officeDocument/2006/relationships/hyperlink" Target="mailto:mattiagiuseppe.marzano@eng.it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985642D3-F01B-4995-ACB1-0E138137AE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1955" y="0"/>
            <a:ext cx="6499860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E03BAA-67A6-4150-A985-8B59F3FCA8B1}"/>
              </a:ext>
            </a:extLst>
          </p:cNvPr>
          <p:cNvSpPr/>
          <p:nvPr/>
        </p:nvSpPr>
        <p:spPr>
          <a:xfrm>
            <a:off x="1" y="5610687"/>
            <a:ext cx="5825304" cy="1247313"/>
          </a:xfrm>
          <a:prstGeom prst="rect">
            <a:avLst/>
          </a:prstGeom>
          <a:solidFill>
            <a:srgbClr val="0E4A6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" name="Grafik 7" descr="Ein Bild, das Text enthält.&#10;&#10;Automatisch generierte Beschreibung">
            <a:extLst>
              <a:ext uri="{FF2B5EF4-FFF2-40B4-BE49-F238E27FC236}">
                <a16:creationId xmlns:a16="http://schemas.microsoft.com/office/drawing/2014/main" id="{43347BE5-962F-4CAB-AE30-88E0AC9EBC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856" y="5999245"/>
            <a:ext cx="1875842" cy="552474"/>
          </a:xfrm>
          <a:prstGeom prst="rect">
            <a:avLst/>
          </a:prstGeom>
        </p:spPr>
      </p:pic>
      <p:pic>
        <p:nvPicPr>
          <p:cNvPr id="10" name="Grafik 9" descr="Ein Bild, das Text enthält.&#10;&#10;Automatisch generierte Beschreibung">
            <a:extLst>
              <a:ext uri="{FF2B5EF4-FFF2-40B4-BE49-F238E27FC236}">
                <a16:creationId xmlns:a16="http://schemas.microsoft.com/office/drawing/2014/main" id="{6127C5C7-B6A0-40AD-95F0-CD923C987B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4522" y="5541619"/>
            <a:ext cx="2204769" cy="1240182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B889269D-E73F-4C43-9610-106BC80A9FA7}"/>
              </a:ext>
            </a:extLst>
          </p:cNvPr>
          <p:cNvSpPr txBox="1"/>
          <p:nvPr/>
        </p:nvSpPr>
        <p:spPr>
          <a:xfrm>
            <a:off x="446107" y="1242875"/>
            <a:ext cx="5165799" cy="34918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500"/>
              </a:lnSpc>
            </a:pPr>
            <a:r>
              <a:rPr lang="de-DE" sz="3400" b="1" dirty="0">
                <a:solidFill>
                  <a:srgbClr val="0E4A6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IDS Plugfest</a:t>
            </a:r>
          </a:p>
          <a:p>
            <a:pPr>
              <a:lnSpc>
                <a:spcPts val="4500"/>
              </a:lnSpc>
            </a:pPr>
            <a:r>
              <a:rPr lang="de-DE" sz="3400" dirty="0">
                <a:solidFill>
                  <a:srgbClr val="0E4A6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TRUE CONNECTOR</a:t>
            </a:r>
            <a:endParaRPr lang="de-DE" sz="2800" dirty="0">
              <a:solidFill>
                <a:srgbClr val="009FE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ts val="4500"/>
              </a:lnSpc>
            </a:pPr>
            <a:r>
              <a:rPr lang="de-DE" sz="2800" dirty="0">
                <a:solidFill>
                  <a:srgbClr val="0E4A6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Gabriele De Luca</a:t>
            </a:r>
          </a:p>
          <a:p>
            <a:pPr>
              <a:lnSpc>
                <a:spcPts val="4500"/>
              </a:lnSpc>
            </a:pPr>
            <a:r>
              <a:rPr lang="de-DE" sz="2800" dirty="0">
                <a:solidFill>
                  <a:srgbClr val="0E4A6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Igor </a:t>
            </a:r>
            <a:r>
              <a:rPr lang="de-DE" sz="2800" dirty="0" err="1">
                <a:solidFill>
                  <a:srgbClr val="0E4A6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Balog</a:t>
            </a:r>
            <a:endParaRPr lang="de-DE" sz="2800" dirty="0">
              <a:solidFill>
                <a:srgbClr val="0E4A6D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ts val="4500"/>
              </a:lnSpc>
            </a:pPr>
            <a:endParaRPr lang="de-DE" sz="2800" dirty="0">
              <a:solidFill>
                <a:srgbClr val="009FE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ts val="4500"/>
              </a:lnSpc>
            </a:pPr>
            <a:r>
              <a:rPr lang="de-DE" sz="2800" dirty="0">
                <a:solidFill>
                  <a:srgbClr val="009FE3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10.05.2022</a:t>
            </a:r>
          </a:p>
        </p:txBody>
      </p:sp>
    </p:spTree>
    <p:extLst>
      <p:ext uri="{BB962C8B-B14F-4D97-AF65-F5344CB8AC3E}">
        <p14:creationId xmlns:p14="http://schemas.microsoft.com/office/powerpoint/2010/main" val="13625982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48D10B-49AF-4F04-998A-561076B2E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sz="3200" b="1" dirty="0"/>
              <a:t>TRUE Connector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8DADCE-E372-47C2-BC0A-B49D985990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T" dirty="0"/>
              <a:t>Base Security Profile</a:t>
            </a:r>
            <a:endParaRPr lang="it-IT" dirty="0"/>
          </a:p>
          <a:p>
            <a:r>
              <a:rPr lang="en-IT" dirty="0"/>
              <a:t>Based on Apache Camel/Spring Boot</a:t>
            </a:r>
            <a:endParaRPr lang="it-IT" dirty="0"/>
          </a:p>
          <a:p>
            <a:r>
              <a:rPr lang="it-IT" dirty="0"/>
              <a:t>I</a:t>
            </a:r>
            <a:r>
              <a:rPr lang="en-IT" dirty="0"/>
              <a:t>nfo Model alignment 4.1.</a:t>
            </a:r>
            <a:r>
              <a:rPr lang="it-IT" dirty="0"/>
              <a:t>1</a:t>
            </a:r>
          </a:p>
          <a:p>
            <a:r>
              <a:rPr lang="en-IT" dirty="0"/>
              <a:t>Tested the integration with other HTTP/HTTPS connectors (GEC, Boost4.0) during t</a:t>
            </a:r>
            <a:r>
              <a:rPr lang="en-GB" dirty="0"/>
              <a:t>h</a:t>
            </a:r>
            <a:r>
              <a:rPr lang="en-IT" dirty="0"/>
              <a:t>e Integration Camp events. Integration with DSC WIP</a:t>
            </a:r>
            <a:endParaRPr lang="it-IT" dirty="0"/>
          </a:p>
          <a:p>
            <a:r>
              <a:rPr lang="en-IT" dirty="0"/>
              <a:t>Main focus on the Execution Core Container, a foreground of the Market4.0 project</a:t>
            </a:r>
            <a:endParaRPr lang="it-IT" dirty="0"/>
          </a:p>
          <a:p>
            <a:r>
              <a:rPr lang="en-IT" dirty="0"/>
              <a:t>Basic Data APP – FIWARE Data APP WIP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D468FB3-0390-4341-A4CA-BDE9563A693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An </a:t>
            </a:r>
            <a:r>
              <a:rPr lang="de-DE" dirty="0" err="1"/>
              <a:t>Overview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365793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48D10B-49AF-4F04-998A-561076B2E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200" b="1" dirty="0"/>
              <a:t>TRUE Connector </a:t>
            </a:r>
            <a:r>
              <a:rPr lang="it-IT" dirty="0"/>
              <a:t>M</a:t>
            </a:r>
            <a:r>
              <a:rPr lang="it-IT" sz="3200" b="1" dirty="0"/>
              <a:t>ain Features</a:t>
            </a:r>
            <a:endParaRPr lang="de-DE" dirty="0"/>
          </a:p>
        </p:txBody>
      </p:sp>
      <p:graphicFrame>
        <p:nvGraphicFramePr>
          <p:cNvPr id="9" name="Diagram 5">
            <a:extLst>
              <a:ext uri="{FF2B5EF4-FFF2-40B4-BE49-F238E27FC236}">
                <a16:creationId xmlns:a16="http://schemas.microsoft.com/office/drawing/2014/main" id="{705FD7B0-88F4-3C4C-B068-1872B7B0857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71688045"/>
              </p:ext>
            </p:extLst>
          </p:nvPr>
        </p:nvGraphicFramePr>
        <p:xfrm>
          <a:off x="1568001" y="1228726"/>
          <a:ext cx="8280849" cy="53137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161896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uppo 21">
            <a:extLst>
              <a:ext uri="{FF2B5EF4-FFF2-40B4-BE49-F238E27FC236}">
                <a16:creationId xmlns:a16="http://schemas.microsoft.com/office/drawing/2014/main" id="{F73DEAAF-B5FD-4C15-AC31-7F2F38746396}"/>
              </a:ext>
            </a:extLst>
          </p:cNvPr>
          <p:cNvGrpSpPr/>
          <p:nvPr/>
        </p:nvGrpSpPr>
        <p:grpSpPr>
          <a:xfrm>
            <a:off x="286458" y="1528763"/>
            <a:ext cx="10343442" cy="4824412"/>
            <a:chOff x="286458" y="1274860"/>
            <a:chExt cx="10676109" cy="5078315"/>
          </a:xfrm>
        </p:grpSpPr>
        <p:sp>
          <p:nvSpPr>
            <p:cNvPr id="10" name="TextBox 14">
              <a:extLst>
                <a:ext uri="{FF2B5EF4-FFF2-40B4-BE49-F238E27FC236}">
                  <a16:creationId xmlns:a16="http://schemas.microsoft.com/office/drawing/2014/main" id="{4A585982-4CD0-1442-9D29-0E813F7AE9D0}"/>
                </a:ext>
              </a:extLst>
            </p:cNvPr>
            <p:cNvSpPr txBox="1"/>
            <p:nvPr/>
          </p:nvSpPr>
          <p:spPr>
            <a:xfrm>
              <a:off x="7403864" y="1274861"/>
              <a:ext cx="3558703" cy="5078313"/>
            </a:xfrm>
            <a:prstGeom prst="rect">
              <a:avLst/>
            </a:prstGeom>
            <a:solidFill>
              <a:schemeClr val="bg1">
                <a:lumMod val="65000"/>
                <a:alpha val="20000"/>
              </a:schemeClr>
            </a:solidFill>
            <a:ln>
              <a:noFill/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>
              <a:defPPr>
                <a:defRPr lang="it-IT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IT" b="1" dirty="0">
                  <a:solidFill>
                    <a:schemeClr val="accent1">
                      <a:lumMod val="50000"/>
                    </a:schemeClr>
                  </a:solidFill>
                  <a:latin typeface="Roboto" panose="02000000000000000000" pitchFamily="2" charset="0"/>
                </a:rPr>
                <a:t>TRUE Connector</a:t>
              </a:r>
            </a:p>
            <a:p>
              <a:pPr algn="ctr"/>
              <a:r>
                <a:rPr lang="en-IT" dirty="0"/>
                <a:t> </a:t>
              </a:r>
            </a:p>
            <a:p>
              <a:pPr algn="ctr"/>
              <a:endParaRPr lang="en-IT" dirty="0"/>
            </a:p>
            <a:p>
              <a:pPr algn="ctr"/>
              <a:endParaRPr lang="en-IT" dirty="0"/>
            </a:p>
            <a:p>
              <a:pPr algn="ctr"/>
              <a:endParaRPr lang="en-IT" dirty="0"/>
            </a:p>
            <a:p>
              <a:pPr algn="ctr"/>
              <a:endParaRPr lang="en-IT" dirty="0"/>
            </a:p>
            <a:p>
              <a:pPr algn="ctr"/>
              <a:endParaRPr lang="en-IT" dirty="0"/>
            </a:p>
            <a:p>
              <a:pPr algn="ctr"/>
              <a:endParaRPr lang="en-IT" dirty="0"/>
            </a:p>
            <a:p>
              <a:pPr algn="ctr"/>
              <a:endParaRPr lang="en-IT" dirty="0"/>
            </a:p>
            <a:p>
              <a:pPr algn="ctr"/>
              <a:endParaRPr lang="en-IT" dirty="0"/>
            </a:p>
            <a:p>
              <a:pPr algn="ctr"/>
              <a:endParaRPr lang="en-IT" dirty="0"/>
            </a:p>
            <a:p>
              <a:pPr algn="ctr"/>
              <a:endParaRPr lang="en-IT" dirty="0"/>
            </a:p>
            <a:p>
              <a:pPr algn="ctr"/>
              <a:endParaRPr lang="en-IT" dirty="0"/>
            </a:p>
            <a:p>
              <a:pPr algn="ctr"/>
              <a:endParaRPr lang="en-IT" dirty="0"/>
            </a:p>
            <a:p>
              <a:pPr algn="ctr"/>
              <a:endParaRPr lang="en-IT" dirty="0"/>
            </a:p>
            <a:p>
              <a:pPr algn="ctr"/>
              <a:endParaRPr lang="en-IT" dirty="0"/>
            </a:p>
            <a:p>
              <a:pPr algn="ctr"/>
              <a:endParaRPr lang="en-IT" dirty="0"/>
            </a:p>
            <a:p>
              <a:pPr algn="ctr"/>
              <a:endParaRPr lang="en-IT" dirty="0"/>
            </a:p>
          </p:txBody>
        </p:sp>
        <p:sp>
          <p:nvSpPr>
            <p:cNvPr id="11" name="TextBox 87">
              <a:extLst>
                <a:ext uri="{FF2B5EF4-FFF2-40B4-BE49-F238E27FC236}">
                  <a16:creationId xmlns:a16="http://schemas.microsoft.com/office/drawing/2014/main" id="{7E56E7EA-091A-6C47-99A1-3E6F981FFFB2}"/>
                </a:ext>
              </a:extLst>
            </p:cNvPr>
            <p:cNvSpPr txBox="1"/>
            <p:nvPr/>
          </p:nvSpPr>
          <p:spPr>
            <a:xfrm>
              <a:off x="286458" y="1274860"/>
              <a:ext cx="3558703" cy="5078313"/>
            </a:xfrm>
            <a:prstGeom prst="rect">
              <a:avLst/>
            </a:prstGeom>
            <a:solidFill>
              <a:schemeClr val="bg1">
                <a:lumMod val="65000"/>
                <a:alpha val="20000"/>
              </a:schemeClr>
            </a:solidFill>
            <a:ln>
              <a:noFill/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>
              <a:defPPr>
                <a:defRPr lang="it-IT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IT" b="1" dirty="0">
                  <a:solidFill>
                    <a:schemeClr val="accent1">
                      <a:lumMod val="50000"/>
                    </a:schemeClr>
                  </a:solidFill>
                  <a:latin typeface="Roboto" panose="02000000000000000000" pitchFamily="2" charset="0"/>
                </a:rPr>
                <a:t>TRUE Connector</a:t>
              </a:r>
            </a:p>
            <a:p>
              <a:pPr algn="ctr"/>
              <a:r>
                <a:rPr lang="en-IT" dirty="0"/>
                <a:t> </a:t>
              </a:r>
            </a:p>
            <a:p>
              <a:pPr algn="ctr"/>
              <a:endParaRPr lang="en-IT" dirty="0"/>
            </a:p>
            <a:p>
              <a:pPr algn="ctr"/>
              <a:endParaRPr lang="en-IT" dirty="0"/>
            </a:p>
            <a:p>
              <a:pPr algn="ctr"/>
              <a:endParaRPr lang="en-IT" dirty="0"/>
            </a:p>
            <a:p>
              <a:pPr algn="ctr"/>
              <a:endParaRPr lang="en-IT" dirty="0"/>
            </a:p>
            <a:p>
              <a:pPr algn="ctr"/>
              <a:endParaRPr lang="en-IT" dirty="0"/>
            </a:p>
            <a:p>
              <a:pPr algn="ctr"/>
              <a:endParaRPr lang="en-IT" dirty="0"/>
            </a:p>
            <a:p>
              <a:pPr algn="ctr"/>
              <a:endParaRPr lang="en-IT" dirty="0"/>
            </a:p>
            <a:p>
              <a:pPr algn="ctr"/>
              <a:endParaRPr lang="en-IT" dirty="0"/>
            </a:p>
            <a:p>
              <a:pPr algn="ctr"/>
              <a:endParaRPr lang="en-IT" dirty="0"/>
            </a:p>
            <a:p>
              <a:pPr algn="ctr"/>
              <a:endParaRPr lang="en-IT" dirty="0"/>
            </a:p>
            <a:p>
              <a:pPr algn="ctr"/>
              <a:endParaRPr lang="en-IT" dirty="0"/>
            </a:p>
            <a:p>
              <a:pPr algn="ctr"/>
              <a:endParaRPr lang="en-IT" dirty="0"/>
            </a:p>
            <a:p>
              <a:pPr algn="ctr"/>
              <a:endParaRPr lang="en-IT" dirty="0"/>
            </a:p>
            <a:p>
              <a:pPr algn="ctr"/>
              <a:endParaRPr lang="en-IT" dirty="0"/>
            </a:p>
            <a:p>
              <a:pPr algn="ctr"/>
              <a:endParaRPr lang="en-IT" dirty="0"/>
            </a:p>
            <a:p>
              <a:pPr algn="ctr"/>
              <a:endParaRPr lang="en-IT" dirty="0"/>
            </a:p>
          </p:txBody>
        </p:sp>
        <p:sp>
          <p:nvSpPr>
            <p:cNvPr id="12" name="TextBox 85">
              <a:extLst>
                <a:ext uri="{FF2B5EF4-FFF2-40B4-BE49-F238E27FC236}">
                  <a16:creationId xmlns:a16="http://schemas.microsoft.com/office/drawing/2014/main" id="{CD4D8D5C-771A-5C48-A77E-328D1C157C85}"/>
                </a:ext>
              </a:extLst>
            </p:cNvPr>
            <p:cNvSpPr txBox="1"/>
            <p:nvPr/>
          </p:nvSpPr>
          <p:spPr>
            <a:xfrm>
              <a:off x="3845161" y="1274862"/>
              <a:ext cx="3558703" cy="5078313"/>
            </a:xfrm>
            <a:prstGeom prst="rect">
              <a:avLst/>
            </a:prstGeom>
            <a:solidFill>
              <a:srgbClr val="009FE4">
                <a:alpha val="20000"/>
              </a:srgbClr>
            </a:solidFill>
            <a:ln>
              <a:noFill/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>
              <a:defPPr>
                <a:defRPr lang="it-IT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IT" b="1" dirty="0">
                  <a:solidFill>
                    <a:schemeClr val="accent1">
                      <a:lumMod val="50000"/>
                    </a:schemeClr>
                  </a:solidFill>
                  <a:latin typeface="Roboto" panose="02000000000000000000" pitchFamily="2" charset="0"/>
                </a:rPr>
                <a:t>IDS Trusted</a:t>
              </a:r>
              <a:r>
                <a:rPr lang="en-IT" b="1" dirty="0">
                  <a:solidFill>
                    <a:schemeClr val="accent1">
                      <a:lumMod val="50000"/>
                    </a:schemeClr>
                  </a:solidFill>
                </a:rPr>
                <a:t> </a:t>
              </a:r>
              <a:r>
                <a:rPr lang="en-IT" b="1" dirty="0">
                  <a:solidFill>
                    <a:schemeClr val="accent1">
                      <a:lumMod val="50000"/>
                    </a:schemeClr>
                  </a:solidFill>
                  <a:latin typeface="Roboto" panose="02000000000000000000" pitchFamily="2" charset="0"/>
                </a:rPr>
                <a:t>Environment</a:t>
              </a:r>
            </a:p>
            <a:p>
              <a:pPr algn="ctr"/>
              <a:r>
                <a:rPr lang="en-IT" dirty="0"/>
                <a:t> </a:t>
              </a:r>
            </a:p>
            <a:p>
              <a:pPr algn="ctr"/>
              <a:endParaRPr lang="en-IT" dirty="0"/>
            </a:p>
            <a:p>
              <a:pPr algn="ctr"/>
              <a:endParaRPr lang="en-IT" dirty="0"/>
            </a:p>
            <a:p>
              <a:pPr algn="ctr"/>
              <a:endParaRPr lang="en-IT" dirty="0"/>
            </a:p>
            <a:p>
              <a:pPr algn="ctr"/>
              <a:endParaRPr lang="en-IT" dirty="0"/>
            </a:p>
            <a:p>
              <a:pPr algn="ctr"/>
              <a:endParaRPr lang="en-IT" dirty="0"/>
            </a:p>
            <a:p>
              <a:pPr algn="ctr"/>
              <a:endParaRPr lang="en-IT" dirty="0"/>
            </a:p>
            <a:p>
              <a:pPr algn="ctr"/>
              <a:endParaRPr lang="en-IT" dirty="0"/>
            </a:p>
            <a:p>
              <a:pPr algn="ctr"/>
              <a:endParaRPr lang="en-IT" dirty="0"/>
            </a:p>
            <a:p>
              <a:pPr algn="ctr"/>
              <a:endParaRPr lang="en-IT" dirty="0"/>
            </a:p>
            <a:p>
              <a:pPr algn="ctr"/>
              <a:endParaRPr lang="en-IT" dirty="0"/>
            </a:p>
            <a:p>
              <a:pPr algn="ctr"/>
              <a:endParaRPr lang="en-IT" dirty="0"/>
            </a:p>
            <a:p>
              <a:pPr algn="ctr"/>
              <a:endParaRPr lang="en-IT" dirty="0"/>
            </a:p>
            <a:p>
              <a:pPr algn="ctr"/>
              <a:endParaRPr lang="en-IT" dirty="0"/>
            </a:p>
            <a:p>
              <a:pPr algn="ctr"/>
              <a:endParaRPr lang="en-IT" dirty="0"/>
            </a:p>
            <a:p>
              <a:pPr algn="ctr"/>
              <a:endParaRPr lang="en-IT" dirty="0"/>
            </a:p>
            <a:p>
              <a:pPr algn="ctr"/>
              <a:endParaRPr lang="en-IT" dirty="0"/>
            </a:p>
          </p:txBody>
        </p:sp>
        <p:graphicFrame>
          <p:nvGraphicFramePr>
            <p:cNvPr id="13" name="Diagramma 12">
              <a:extLst>
                <a:ext uri="{FF2B5EF4-FFF2-40B4-BE49-F238E27FC236}">
                  <a16:creationId xmlns:a16="http://schemas.microsoft.com/office/drawing/2014/main" id="{DEF214A1-16F8-864C-930F-2E03AA702FF7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73914183"/>
                </p:ext>
              </p:extLst>
            </p:nvPr>
          </p:nvGraphicFramePr>
          <p:xfrm>
            <a:off x="2309628" y="1274862"/>
            <a:ext cx="6629771" cy="4766310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2" r:lo="rId3" r:qs="rId4" r:cs="rId5"/>
            </a:graphicData>
          </a:graphic>
        </p:graphicFrame>
        <p:sp>
          <p:nvSpPr>
            <p:cNvPr id="14" name="Rounded Rectangle 1">
              <a:extLst>
                <a:ext uri="{FF2B5EF4-FFF2-40B4-BE49-F238E27FC236}">
                  <a16:creationId xmlns:a16="http://schemas.microsoft.com/office/drawing/2014/main" id="{A570428A-9CE1-0343-BDBB-24C4BFF0A76E}"/>
                </a:ext>
              </a:extLst>
            </p:cNvPr>
            <p:cNvSpPr/>
            <p:nvPr/>
          </p:nvSpPr>
          <p:spPr>
            <a:xfrm>
              <a:off x="525246" y="2634760"/>
              <a:ext cx="1317171" cy="2046514"/>
            </a:xfrm>
            <a:prstGeom prst="roundRect">
              <a:avLst/>
            </a:prstGeom>
            <a:solidFill>
              <a:srgbClr val="FFED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it-IT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GB" b="1" dirty="0">
                  <a:solidFill>
                    <a:srgbClr val="4472C4"/>
                  </a:solidFill>
                </a:rPr>
                <a:t>Data APP</a:t>
              </a:r>
            </a:p>
          </p:txBody>
        </p:sp>
        <p:sp>
          <p:nvSpPr>
            <p:cNvPr id="15" name="Rounded Rectangle 8">
              <a:extLst>
                <a:ext uri="{FF2B5EF4-FFF2-40B4-BE49-F238E27FC236}">
                  <a16:creationId xmlns:a16="http://schemas.microsoft.com/office/drawing/2014/main" id="{D7679CC6-DBBF-4D44-9EB6-99E7B52A79E6}"/>
                </a:ext>
              </a:extLst>
            </p:cNvPr>
            <p:cNvSpPr/>
            <p:nvPr/>
          </p:nvSpPr>
          <p:spPr>
            <a:xfrm>
              <a:off x="9406611" y="2634760"/>
              <a:ext cx="1317171" cy="2046514"/>
            </a:xfrm>
            <a:prstGeom prst="roundRect">
              <a:avLst/>
            </a:prstGeom>
            <a:solidFill>
              <a:srgbClr val="FFED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it-IT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GB" b="1" dirty="0">
                  <a:solidFill>
                    <a:srgbClr val="4472C4"/>
                  </a:solidFill>
                </a:rPr>
                <a:t>Data</a:t>
              </a:r>
              <a:r>
                <a:rPr lang="en-GB" dirty="0">
                  <a:solidFill>
                    <a:srgbClr val="4472C4"/>
                  </a:solidFill>
                </a:rPr>
                <a:t> </a:t>
              </a:r>
              <a:r>
                <a:rPr lang="en-GB" b="1" dirty="0">
                  <a:solidFill>
                    <a:srgbClr val="4472C4"/>
                  </a:solidFill>
                </a:rPr>
                <a:t>APP</a:t>
              </a:r>
            </a:p>
          </p:txBody>
        </p:sp>
        <p:cxnSp>
          <p:nvCxnSpPr>
            <p:cNvPr id="16" name="Straight Arrow Connector 5">
              <a:extLst>
                <a:ext uri="{FF2B5EF4-FFF2-40B4-BE49-F238E27FC236}">
                  <a16:creationId xmlns:a16="http://schemas.microsoft.com/office/drawing/2014/main" id="{F4BCFD11-0A59-41A6-BBAB-55E14DB92F67}"/>
                </a:ext>
              </a:extLst>
            </p:cNvPr>
            <p:cNvCxnSpPr/>
            <p:nvPr/>
          </p:nvCxnSpPr>
          <p:spPr>
            <a:xfrm>
              <a:off x="1837235" y="3318036"/>
              <a:ext cx="467211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1">
              <a:extLst>
                <a:ext uri="{FF2B5EF4-FFF2-40B4-BE49-F238E27FC236}">
                  <a16:creationId xmlns:a16="http://schemas.microsoft.com/office/drawing/2014/main" id="{E215F7A2-F739-47A2-A792-A783EB519FB0}"/>
                </a:ext>
              </a:extLst>
            </p:cNvPr>
            <p:cNvCxnSpPr/>
            <p:nvPr/>
          </p:nvCxnSpPr>
          <p:spPr>
            <a:xfrm>
              <a:off x="8922155" y="3336405"/>
              <a:ext cx="467211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2">
              <a:extLst>
                <a:ext uri="{FF2B5EF4-FFF2-40B4-BE49-F238E27FC236}">
                  <a16:creationId xmlns:a16="http://schemas.microsoft.com/office/drawing/2014/main" id="{C490CDE4-AB36-45F9-9CE9-9716E98D1E89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8922155" y="4118817"/>
              <a:ext cx="467211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3">
              <a:extLst>
                <a:ext uri="{FF2B5EF4-FFF2-40B4-BE49-F238E27FC236}">
                  <a16:creationId xmlns:a16="http://schemas.microsoft.com/office/drawing/2014/main" id="{0B1A5454-316C-4841-BD62-862774A97DE4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1837236" y="4137995"/>
              <a:ext cx="467211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Titel 1">
            <a:extLst>
              <a:ext uri="{FF2B5EF4-FFF2-40B4-BE49-F238E27FC236}">
                <a16:creationId xmlns:a16="http://schemas.microsoft.com/office/drawing/2014/main" id="{0E12817A-C40E-42DF-B978-46120B3BEB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4825"/>
            <a:ext cx="9010650" cy="581025"/>
          </a:xfrm>
        </p:spPr>
        <p:txBody>
          <a:bodyPr/>
          <a:lstStyle/>
          <a:p>
            <a:r>
              <a:rPr lang="it-IT" sz="3200" b="1" dirty="0"/>
              <a:t>TRUE Connector – IDS Trusted Environment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303994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C26609C-7BD5-4D41-8C81-0A691643A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TRUE Connector - Components</a:t>
            </a:r>
          </a:p>
        </p:txBody>
      </p:sp>
      <p:pic>
        <p:nvPicPr>
          <p:cNvPr id="5" name="Picture 1">
            <a:extLst>
              <a:ext uri="{FF2B5EF4-FFF2-40B4-BE49-F238E27FC236}">
                <a16:creationId xmlns:a16="http://schemas.microsoft.com/office/drawing/2014/main" id="{A5E7E450-CE3E-4A09-A332-1A70D7683D6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838200" y="1334664"/>
            <a:ext cx="9010650" cy="5174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1421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9E59F17-04E9-4F21-8025-4F3770943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/>
              <a:t>TRUE Connector – Supported services, protocols and Data Formats</a:t>
            </a:r>
          </a:p>
        </p:txBody>
      </p:sp>
      <p:graphicFrame>
        <p:nvGraphicFramePr>
          <p:cNvPr id="6" name="Diagram 2">
            <a:extLst>
              <a:ext uri="{FF2B5EF4-FFF2-40B4-BE49-F238E27FC236}">
                <a16:creationId xmlns:a16="http://schemas.microsoft.com/office/drawing/2014/main" id="{22949B6D-7AC6-461A-A0A6-55E4C7BF97D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91456843"/>
              </p:ext>
            </p:extLst>
          </p:nvPr>
        </p:nvGraphicFramePr>
        <p:xfrm>
          <a:off x="237265" y="1360776"/>
          <a:ext cx="9967372" cy="49923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13366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9596280D-728B-49B7-82DA-9371E3BEE8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63625"/>
            <a:ext cx="4945427" cy="4945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2">
            <a:extLst>
              <a:ext uri="{FF2B5EF4-FFF2-40B4-BE49-F238E27FC236}">
                <a16:creationId xmlns:a16="http://schemas.microsoft.com/office/drawing/2014/main" id="{7638DA55-E9B4-4A7B-95DB-2D11B8DB9992}"/>
              </a:ext>
            </a:extLst>
          </p:cNvPr>
          <p:cNvSpPr/>
          <p:nvPr/>
        </p:nvSpPr>
        <p:spPr>
          <a:xfrm>
            <a:off x="2636924" y="1892669"/>
            <a:ext cx="7911353" cy="646331"/>
          </a:xfrm>
          <a:custGeom>
            <a:avLst/>
            <a:gdLst>
              <a:gd name="connsiteX0" fmla="*/ 0 w 7911353"/>
              <a:gd name="connsiteY0" fmla="*/ 0 h 646331"/>
              <a:gd name="connsiteX1" fmla="*/ 580166 w 7911353"/>
              <a:gd name="connsiteY1" fmla="*/ 0 h 646331"/>
              <a:gd name="connsiteX2" fmla="*/ 1002105 w 7911353"/>
              <a:gd name="connsiteY2" fmla="*/ 0 h 646331"/>
              <a:gd name="connsiteX3" fmla="*/ 1819611 w 7911353"/>
              <a:gd name="connsiteY3" fmla="*/ 0 h 646331"/>
              <a:gd name="connsiteX4" fmla="*/ 2399777 w 7911353"/>
              <a:gd name="connsiteY4" fmla="*/ 0 h 646331"/>
              <a:gd name="connsiteX5" fmla="*/ 2979943 w 7911353"/>
              <a:gd name="connsiteY5" fmla="*/ 0 h 646331"/>
              <a:gd name="connsiteX6" fmla="*/ 3797449 w 7911353"/>
              <a:gd name="connsiteY6" fmla="*/ 0 h 646331"/>
              <a:gd name="connsiteX7" fmla="*/ 4298502 w 7911353"/>
              <a:gd name="connsiteY7" fmla="*/ 0 h 646331"/>
              <a:gd name="connsiteX8" fmla="*/ 5116008 w 7911353"/>
              <a:gd name="connsiteY8" fmla="*/ 0 h 646331"/>
              <a:gd name="connsiteX9" fmla="*/ 5933515 w 7911353"/>
              <a:gd name="connsiteY9" fmla="*/ 0 h 646331"/>
              <a:gd name="connsiteX10" fmla="*/ 6592794 w 7911353"/>
              <a:gd name="connsiteY10" fmla="*/ 0 h 646331"/>
              <a:gd name="connsiteX11" fmla="*/ 7911353 w 7911353"/>
              <a:gd name="connsiteY11" fmla="*/ 0 h 646331"/>
              <a:gd name="connsiteX12" fmla="*/ 7911353 w 7911353"/>
              <a:gd name="connsiteY12" fmla="*/ 646331 h 646331"/>
              <a:gd name="connsiteX13" fmla="*/ 7489414 w 7911353"/>
              <a:gd name="connsiteY13" fmla="*/ 646331 h 646331"/>
              <a:gd name="connsiteX14" fmla="*/ 6671908 w 7911353"/>
              <a:gd name="connsiteY14" fmla="*/ 646331 h 646331"/>
              <a:gd name="connsiteX15" fmla="*/ 6170855 w 7911353"/>
              <a:gd name="connsiteY15" fmla="*/ 646331 h 646331"/>
              <a:gd name="connsiteX16" fmla="*/ 5511576 w 7911353"/>
              <a:gd name="connsiteY16" fmla="*/ 646331 h 646331"/>
              <a:gd name="connsiteX17" fmla="*/ 4694069 w 7911353"/>
              <a:gd name="connsiteY17" fmla="*/ 646331 h 646331"/>
              <a:gd name="connsiteX18" fmla="*/ 4034790 w 7911353"/>
              <a:gd name="connsiteY18" fmla="*/ 646331 h 646331"/>
              <a:gd name="connsiteX19" fmla="*/ 3612851 w 7911353"/>
              <a:gd name="connsiteY19" fmla="*/ 646331 h 646331"/>
              <a:gd name="connsiteX20" fmla="*/ 3111799 w 7911353"/>
              <a:gd name="connsiteY20" fmla="*/ 646331 h 646331"/>
              <a:gd name="connsiteX21" fmla="*/ 2294292 w 7911353"/>
              <a:gd name="connsiteY21" fmla="*/ 646331 h 646331"/>
              <a:gd name="connsiteX22" fmla="*/ 1635013 w 7911353"/>
              <a:gd name="connsiteY22" fmla="*/ 646331 h 646331"/>
              <a:gd name="connsiteX23" fmla="*/ 1133961 w 7911353"/>
              <a:gd name="connsiteY23" fmla="*/ 646331 h 646331"/>
              <a:gd name="connsiteX24" fmla="*/ 0 w 7911353"/>
              <a:gd name="connsiteY24" fmla="*/ 646331 h 646331"/>
              <a:gd name="connsiteX25" fmla="*/ 0 w 7911353"/>
              <a:gd name="connsiteY25" fmla="*/ 0 h 646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7911353" h="646331" extrusionOk="0">
                <a:moveTo>
                  <a:pt x="0" y="0"/>
                </a:moveTo>
                <a:cubicBezTo>
                  <a:pt x="268544" y="-2955"/>
                  <a:pt x="311757" y="-4554"/>
                  <a:pt x="580166" y="0"/>
                </a:cubicBezTo>
                <a:cubicBezTo>
                  <a:pt x="848575" y="4554"/>
                  <a:pt x="884526" y="-18717"/>
                  <a:pt x="1002105" y="0"/>
                </a:cubicBezTo>
                <a:cubicBezTo>
                  <a:pt x="1119684" y="18717"/>
                  <a:pt x="1503533" y="-19371"/>
                  <a:pt x="1819611" y="0"/>
                </a:cubicBezTo>
                <a:cubicBezTo>
                  <a:pt x="2135689" y="19371"/>
                  <a:pt x="2221697" y="-14250"/>
                  <a:pt x="2399777" y="0"/>
                </a:cubicBezTo>
                <a:cubicBezTo>
                  <a:pt x="2577857" y="14250"/>
                  <a:pt x="2737286" y="-10303"/>
                  <a:pt x="2979943" y="0"/>
                </a:cubicBezTo>
                <a:cubicBezTo>
                  <a:pt x="3222600" y="10303"/>
                  <a:pt x="3561237" y="25330"/>
                  <a:pt x="3797449" y="0"/>
                </a:cubicBezTo>
                <a:cubicBezTo>
                  <a:pt x="4033661" y="-25330"/>
                  <a:pt x="4140070" y="-2048"/>
                  <a:pt x="4298502" y="0"/>
                </a:cubicBezTo>
                <a:cubicBezTo>
                  <a:pt x="4456934" y="2048"/>
                  <a:pt x="4941467" y="40833"/>
                  <a:pt x="5116008" y="0"/>
                </a:cubicBezTo>
                <a:cubicBezTo>
                  <a:pt x="5290549" y="-40833"/>
                  <a:pt x="5532678" y="-33962"/>
                  <a:pt x="5933515" y="0"/>
                </a:cubicBezTo>
                <a:cubicBezTo>
                  <a:pt x="6334352" y="33962"/>
                  <a:pt x="6405951" y="32032"/>
                  <a:pt x="6592794" y="0"/>
                </a:cubicBezTo>
                <a:cubicBezTo>
                  <a:pt x="6779637" y="-32032"/>
                  <a:pt x="7587876" y="32486"/>
                  <a:pt x="7911353" y="0"/>
                </a:cubicBezTo>
                <a:cubicBezTo>
                  <a:pt x="7927981" y="253984"/>
                  <a:pt x="7897324" y="500397"/>
                  <a:pt x="7911353" y="646331"/>
                </a:cubicBezTo>
                <a:cubicBezTo>
                  <a:pt x="7822219" y="661861"/>
                  <a:pt x="7689663" y="652914"/>
                  <a:pt x="7489414" y="646331"/>
                </a:cubicBezTo>
                <a:cubicBezTo>
                  <a:pt x="7289165" y="639748"/>
                  <a:pt x="7044887" y="678341"/>
                  <a:pt x="6671908" y="646331"/>
                </a:cubicBezTo>
                <a:cubicBezTo>
                  <a:pt x="6298929" y="614321"/>
                  <a:pt x="6319366" y="638001"/>
                  <a:pt x="6170855" y="646331"/>
                </a:cubicBezTo>
                <a:cubicBezTo>
                  <a:pt x="6022344" y="654661"/>
                  <a:pt x="5744056" y="644824"/>
                  <a:pt x="5511576" y="646331"/>
                </a:cubicBezTo>
                <a:cubicBezTo>
                  <a:pt x="5279096" y="647838"/>
                  <a:pt x="5041229" y="646214"/>
                  <a:pt x="4694069" y="646331"/>
                </a:cubicBezTo>
                <a:cubicBezTo>
                  <a:pt x="4346909" y="646448"/>
                  <a:pt x="4300554" y="663821"/>
                  <a:pt x="4034790" y="646331"/>
                </a:cubicBezTo>
                <a:cubicBezTo>
                  <a:pt x="3769026" y="628841"/>
                  <a:pt x="3764363" y="629800"/>
                  <a:pt x="3612851" y="646331"/>
                </a:cubicBezTo>
                <a:cubicBezTo>
                  <a:pt x="3461339" y="662862"/>
                  <a:pt x="3253708" y="654857"/>
                  <a:pt x="3111799" y="646331"/>
                </a:cubicBezTo>
                <a:cubicBezTo>
                  <a:pt x="2969890" y="637805"/>
                  <a:pt x="2645333" y="652298"/>
                  <a:pt x="2294292" y="646331"/>
                </a:cubicBezTo>
                <a:cubicBezTo>
                  <a:pt x="1943251" y="640364"/>
                  <a:pt x="1947358" y="655663"/>
                  <a:pt x="1635013" y="646331"/>
                </a:cubicBezTo>
                <a:cubicBezTo>
                  <a:pt x="1322668" y="636999"/>
                  <a:pt x="1289992" y="650374"/>
                  <a:pt x="1133961" y="646331"/>
                </a:cubicBezTo>
                <a:cubicBezTo>
                  <a:pt x="977930" y="642288"/>
                  <a:pt x="367297" y="693647"/>
                  <a:pt x="0" y="646331"/>
                </a:cubicBezTo>
                <a:cubicBezTo>
                  <a:pt x="-9805" y="434279"/>
                  <a:pt x="-2198" y="321803"/>
                  <a:pt x="0" y="0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n-IT">
                <a:solidFill>
                  <a:srgbClr val="C00000"/>
                </a:solidFill>
                <a:hlinkClick r:id="rId3"/>
              </a:rPr>
              <a:t>https://github.com/Engineering-Research-and-Development/true-connector</a:t>
            </a:r>
            <a:endParaRPr lang="en-IT">
              <a:solidFill>
                <a:srgbClr val="C00000"/>
              </a:solidFill>
            </a:endParaRPr>
          </a:p>
          <a:p>
            <a:pPr algn="ctr"/>
            <a:endParaRPr lang="en-IT">
              <a:solidFill>
                <a:srgbClr val="C00000"/>
              </a:solidFill>
            </a:endParaRPr>
          </a:p>
        </p:txBody>
      </p:sp>
      <p:sp>
        <p:nvSpPr>
          <p:cNvPr id="7" name="Rectangle 9">
            <a:extLst>
              <a:ext uri="{FF2B5EF4-FFF2-40B4-BE49-F238E27FC236}">
                <a16:creationId xmlns:a16="http://schemas.microsoft.com/office/drawing/2014/main" id="{66D09416-5439-455C-BDED-91D68F160115}"/>
              </a:ext>
            </a:extLst>
          </p:cNvPr>
          <p:cNvSpPr/>
          <p:nvPr/>
        </p:nvSpPr>
        <p:spPr>
          <a:xfrm>
            <a:off x="2636924" y="3034669"/>
            <a:ext cx="7911353" cy="646331"/>
          </a:xfrm>
          <a:custGeom>
            <a:avLst/>
            <a:gdLst>
              <a:gd name="connsiteX0" fmla="*/ 0 w 7911353"/>
              <a:gd name="connsiteY0" fmla="*/ 0 h 646331"/>
              <a:gd name="connsiteX1" fmla="*/ 580166 w 7911353"/>
              <a:gd name="connsiteY1" fmla="*/ 0 h 646331"/>
              <a:gd name="connsiteX2" fmla="*/ 1002105 w 7911353"/>
              <a:gd name="connsiteY2" fmla="*/ 0 h 646331"/>
              <a:gd name="connsiteX3" fmla="*/ 1819611 w 7911353"/>
              <a:gd name="connsiteY3" fmla="*/ 0 h 646331"/>
              <a:gd name="connsiteX4" fmla="*/ 2399777 w 7911353"/>
              <a:gd name="connsiteY4" fmla="*/ 0 h 646331"/>
              <a:gd name="connsiteX5" fmla="*/ 2979943 w 7911353"/>
              <a:gd name="connsiteY5" fmla="*/ 0 h 646331"/>
              <a:gd name="connsiteX6" fmla="*/ 3797449 w 7911353"/>
              <a:gd name="connsiteY6" fmla="*/ 0 h 646331"/>
              <a:gd name="connsiteX7" fmla="*/ 4298502 w 7911353"/>
              <a:gd name="connsiteY7" fmla="*/ 0 h 646331"/>
              <a:gd name="connsiteX8" fmla="*/ 5116008 w 7911353"/>
              <a:gd name="connsiteY8" fmla="*/ 0 h 646331"/>
              <a:gd name="connsiteX9" fmla="*/ 5933515 w 7911353"/>
              <a:gd name="connsiteY9" fmla="*/ 0 h 646331"/>
              <a:gd name="connsiteX10" fmla="*/ 6592794 w 7911353"/>
              <a:gd name="connsiteY10" fmla="*/ 0 h 646331"/>
              <a:gd name="connsiteX11" fmla="*/ 7911353 w 7911353"/>
              <a:gd name="connsiteY11" fmla="*/ 0 h 646331"/>
              <a:gd name="connsiteX12" fmla="*/ 7911353 w 7911353"/>
              <a:gd name="connsiteY12" fmla="*/ 646331 h 646331"/>
              <a:gd name="connsiteX13" fmla="*/ 7489414 w 7911353"/>
              <a:gd name="connsiteY13" fmla="*/ 646331 h 646331"/>
              <a:gd name="connsiteX14" fmla="*/ 6671908 w 7911353"/>
              <a:gd name="connsiteY14" fmla="*/ 646331 h 646331"/>
              <a:gd name="connsiteX15" fmla="*/ 6170855 w 7911353"/>
              <a:gd name="connsiteY15" fmla="*/ 646331 h 646331"/>
              <a:gd name="connsiteX16" fmla="*/ 5511576 w 7911353"/>
              <a:gd name="connsiteY16" fmla="*/ 646331 h 646331"/>
              <a:gd name="connsiteX17" fmla="*/ 4694069 w 7911353"/>
              <a:gd name="connsiteY17" fmla="*/ 646331 h 646331"/>
              <a:gd name="connsiteX18" fmla="*/ 4034790 w 7911353"/>
              <a:gd name="connsiteY18" fmla="*/ 646331 h 646331"/>
              <a:gd name="connsiteX19" fmla="*/ 3612851 w 7911353"/>
              <a:gd name="connsiteY19" fmla="*/ 646331 h 646331"/>
              <a:gd name="connsiteX20" fmla="*/ 3111799 w 7911353"/>
              <a:gd name="connsiteY20" fmla="*/ 646331 h 646331"/>
              <a:gd name="connsiteX21" fmla="*/ 2294292 w 7911353"/>
              <a:gd name="connsiteY21" fmla="*/ 646331 h 646331"/>
              <a:gd name="connsiteX22" fmla="*/ 1635013 w 7911353"/>
              <a:gd name="connsiteY22" fmla="*/ 646331 h 646331"/>
              <a:gd name="connsiteX23" fmla="*/ 1133961 w 7911353"/>
              <a:gd name="connsiteY23" fmla="*/ 646331 h 646331"/>
              <a:gd name="connsiteX24" fmla="*/ 0 w 7911353"/>
              <a:gd name="connsiteY24" fmla="*/ 646331 h 646331"/>
              <a:gd name="connsiteX25" fmla="*/ 0 w 7911353"/>
              <a:gd name="connsiteY25" fmla="*/ 0 h 646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7911353" h="646331" extrusionOk="0">
                <a:moveTo>
                  <a:pt x="0" y="0"/>
                </a:moveTo>
                <a:cubicBezTo>
                  <a:pt x="268544" y="-2955"/>
                  <a:pt x="311757" y="-4554"/>
                  <a:pt x="580166" y="0"/>
                </a:cubicBezTo>
                <a:cubicBezTo>
                  <a:pt x="848575" y="4554"/>
                  <a:pt x="884526" y="-18717"/>
                  <a:pt x="1002105" y="0"/>
                </a:cubicBezTo>
                <a:cubicBezTo>
                  <a:pt x="1119684" y="18717"/>
                  <a:pt x="1503533" y="-19371"/>
                  <a:pt x="1819611" y="0"/>
                </a:cubicBezTo>
                <a:cubicBezTo>
                  <a:pt x="2135689" y="19371"/>
                  <a:pt x="2221697" y="-14250"/>
                  <a:pt x="2399777" y="0"/>
                </a:cubicBezTo>
                <a:cubicBezTo>
                  <a:pt x="2577857" y="14250"/>
                  <a:pt x="2737286" y="-10303"/>
                  <a:pt x="2979943" y="0"/>
                </a:cubicBezTo>
                <a:cubicBezTo>
                  <a:pt x="3222600" y="10303"/>
                  <a:pt x="3561237" y="25330"/>
                  <a:pt x="3797449" y="0"/>
                </a:cubicBezTo>
                <a:cubicBezTo>
                  <a:pt x="4033661" y="-25330"/>
                  <a:pt x="4140070" y="-2048"/>
                  <a:pt x="4298502" y="0"/>
                </a:cubicBezTo>
                <a:cubicBezTo>
                  <a:pt x="4456934" y="2048"/>
                  <a:pt x="4941467" y="40833"/>
                  <a:pt x="5116008" y="0"/>
                </a:cubicBezTo>
                <a:cubicBezTo>
                  <a:pt x="5290549" y="-40833"/>
                  <a:pt x="5532678" y="-33962"/>
                  <a:pt x="5933515" y="0"/>
                </a:cubicBezTo>
                <a:cubicBezTo>
                  <a:pt x="6334352" y="33962"/>
                  <a:pt x="6405951" y="32032"/>
                  <a:pt x="6592794" y="0"/>
                </a:cubicBezTo>
                <a:cubicBezTo>
                  <a:pt x="6779637" y="-32032"/>
                  <a:pt x="7587876" y="32486"/>
                  <a:pt x="7911353" y="0"/>
                </a:cubicBezTo>
                <a:cubicBezTo>
                  <a:pt x="7927981" y="253984"/>
                  <a:pt x="7897324" y="500397"/>
                  <a:pt x="7911353" y="646331"/>
                </a:cubicBezTo>
                <a:cubicBezTo>
                  <a:pt x="7822219" y="661861"/>
                  <a:pt x="7689663" y="652914"/>
                  <a:pt x="7489414" y="646331"/>
                </a:cubicBezTo>
                <a:cubicBezTo>
                  <a:pt x="7289165" y="639748"/>
                  <a:pt x="7044887" y="678341"/>
                  <a:pt x="6671908" y="646331"/>
                </a:cubicBezTo>
                <a:cubicBezTo>
                  <a:pt x="6298929" y="614321"/>
                  <a:pt x="6319366" y="638001"/>
                  <a:pt x="6170855" y="646331"/>
                </a:cubicBezTo>
                <a:cubicBezTo>
                  <a:pt x="6022344" y="654661"/>
                  <a:pt x="5744056" y="644824"/>
                  <a:pt x="5511576" y="646331"/>
                </a:cubicBezTo>
                <a:cubicBezTo>
                  <a:pt x="5279096" y="647838"/>
                  <a:pt x="5041229" y="646214"/>
                  <a:pt x="4694069" y="646331"/>
                </a:cubicBezTo>
                <a:cubicBezTo>
                  <a:pt x="4346909" y="646448"/>
                  <a:pt x="4300554" y="663821"/>
                  <a:pt x="4034790" y="646331"/>
                </a:cubicBezTo>
                <a:cubicBezTo>
                  <a:pt x="3769026" y="628841"/>
                  <a:pt x="3764363" y="629800"/>
                  <a:pt x="3612851" y="646331"/>
                </a:cubicBezTo>
                <a:cubicBezTo>
                  <a:pt x="3461339" y="662862"/>
                  <a:pt x="3253708" y="654857"/>
                  <a:pt x="3111799" y="646331"/>
                </a:cubicBezTo>
                <a:cubicBezTo>
                  <a:pt x="2969890" y="637805"/>
                  <a:pt x="2645333" y="652298"/>
                  <a:pt x="2294292" y="646331"/>
                </a:cubicBezTo>
                <a:cubicBezTo>
                  <a:pt x="1943251" y="640364"/>
                  <a:pt x="1947358" y="655663"/>
                  <a:pt x="1635013" y="646331"/>
                </a:cubicBezTo>
                <a:cubicBezTo>
                  <a:pt x="1322668" y="636999"/>
                  <a:pt x="1289992" y="650374"/>
                  <a:pt x="1133961" y="646331"/>
                </a:cubicBezTo>
                <a:cubicBezTo>
                  <a:pt x="977930" y="642288"/>
                  <a:pt x="367297" y="693647"/>
                  <a:pt x="0" y="646331"/>
                </a:cubicBezTo>
                <a:cubicBezTo>
                  <a:pt x="-9805" y="434279"/>
                  <a:pt x="-2198" y="321803"/>
                  <a:pt x="0" y="0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n-GB">
                <a:solidFill>
                  <a:srgbClr val="C00000"/>
                </a:solidFill>
                <a:hlinkClick r:id="rId4"/>
              </a:rPr>
              <a:t>https://github.com/Engineering-Research-and-Development/market4.0-execution_core_container_business_logic</a:t>
            </a:r>
            <a:endParaRPr lang="en-GB">
              <a:solidFill>
                <a:srgbClr val="C00000"/>
              </a:solidFill>
            </a:endParaRPr>
          </a:p>
        </p:txBody>
      </p:sp>
      <p:sp>
        <p:nvSpPr>
          <p:cNvPr id="8" name="Rectangle 10">
            <a:extLst>
              <a:ext uri="{FF2B5EF4-FFF2-40B4-BE49-F238E27FC236}">
                <a16:creationId xmlns:a16="http://schemas.microsoft.com/office/drawing/2014/main" id="{C1EE37F1-B812-48E7-8242-2ED81BEA045B}"/>
              </a:ext>
            </a:extLst>
          </p:cNvPr>
          <p:cNvSpPr/>
          <p:nvPr/>
        </p:nvSpPr>
        <p:spPr>
          <a:xfrm>
            <a:off x="2636924" y="4176669"/>
            <a:ext cx="7911353" cy="646331"/>
          </a:xfrm>
          <a:custGeom>
            <a:avLst/>
            <a:gdLst>
              <a:gd name="connsiteX0" fmla="*/ 0 w 7911353"/>
              <a:gd name="connsiteY0" fmla="*/ 0 h 646331"/>
              <a:gd name="connsiteX1" fmla="*/ 580166 w 7911353"/>
              <a:gd name="connsiteY1" fmla="*/ 0 h 646331"/>
              <a:gd name="connsiteX2" fmla="*/ 1002105 w 7911353"/>
              <a:gd name="connsiteY2" fmla="*/ 0 h 646331"/>
              <a:gd name="connsiteX3" fmla="*/ 1819611 w 7911353"/>
              <a:gd name="connsiteY3" fmla="*/ 0 h 646331"/>
              <a:gd name="connsiteX4" fmla="*/ 2399777 w 7911353"/>
              <a:gd name="connsiteY4" fmla="*/ 0 h 646331"/>
              <a:gd name="connsiteX5" fmla="*/ 2979943 w 7911353"/>
              <a:gd name="connsiteY5" fmla="*/ 0 h 646331"/>
              <a:gd name="connsiteX6" fmla="*/ 3797449 w 7911353"/>
              <a:gd name="connsiteY6" fmla="*/ 0 h 646331"/>
              <a:gd name="connsiteX7" fmla="*/ 4298502 w 7911353"/>
              <a:gd name="connsiteY7" fmla="*/ 0 h 646331"/>
              <a:gd name="connsiteX8" fmla="*/ 5116008 w 7911353"/>
              <a:gd name="connsiteY8" fmla="*/ 0 h 646331"/>
              <a:gd name="connsiteX9" fmla="*/ 5933515 w 7911353"/>
              <a:gd name="connsiteY9" fmla="*/ 0 h 646331"/>
              <a:gd name="connsiteX10" fmla="*/ 6592794 w 7911353"/>
              <a:gd name="connsiteY10" fmla="*/ 0 h 646331"/>
              <a:gd name="connsiteX11" fmla="*/ 7911353 w 7911353"/>
              <a:gd name="connsiteY11" fmla="*/ 0 h 646331"/>
              <a:gd name="connsiteX12" fmla="*/ 7911353 w 7911353"/>
              <a:gd name="connsiteY12" fmla="*/ 646331 h 646331"/>
              <a:gd name="connsiteX13" fmla="*/ 7489414 w 7911353"/>
              <a:gd name="connsiteY13" fmla="*/ 646331 h 646331"/>
              <a:gd name="connsiteX14" fmla="*/ 6671908 w 7911353"/>
              <a:gd name="connsiteY14" fmla="*/ 646331 h 646331"/>
              <a:gd name="connsiteX15" fmla="*/ 6170855 w 7911353"/>
              <a:gd name="connsiteY15" fmla="*/ 646331 h 646331"/>
              <a:gd name="connsiteX16" fmla="*/ 5511576 w 7911353"/>
              <a:gd name="connsiteY16" fmla="*/ 646331 h 646331"/>
              <a:gd name="connsiteX17" fmla="*/ 4694069 w 7911353"/>
              <a:gd name="connsiteY17" fmla="*/ 646331 h 646331"/>
              <a:gd name="connsiteX18" fmla="*/ 4034790 w 7911353"/>
              <a:gd name="connsiteY18" fmla="*/ 646331 h 646331"/>
              <a:gd name="connsiteX19" fmla="*/ 3612851 w 7911353"/>
              <a:gd name="connsiteY19" fmla="*/ 646331 h 646331"/>
              <a:gd name="connsiteX20" fmla="*/ 3111799 w 7911353"/>
              <a:gd name="connsiteY20" fmla="*/ 646331 h 646331"/>
              <a:gd name="connsiteX21" fmla="*/ 2294292 w 7911353"/>
              <a:gd name="connsiteY21" fmla="*/ 646331 h 646331"/>
              <a:gd name="connsiteX22" fmla="*/ 1635013 w 7911353"/>
              <a:gd name="connsiteY22" fmla="*/ 646331 h 646331"/>
              <a:gd name="connsiteX23" fmla="*/ 1133961 w 7911353"/>
              <a:gd name="connsiteY23" fmla="*/ 646331 h 646331"/>
              <a:gd name="connsiteX24" fmla="*/ 0 w 7911353"/>
              <a:gd name="connsiteY24" fmla="*/ 646331 h 646331"/>
              <a:gd name="connsiteX25" fmla="*/ 0 w 7911353"/>
              <a:gd name="connsiteY25" fmla="*/ 0 h 646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7911353" h="646331" extrusionOk="0">
                <a:moveTo>
                  <a:pt x="0" y="0"/>
                </a:moveTo>
                <a:cubicBezTo>
                  <a:pt x="268544" y="-2955"/>
                  <a:pt x="311757" y="-4554"/>
                  <a:pt x="580166" y="0"/>
                </a:cubicBezTo>
                <a:cubicBezTo>
                  <a:pt x="848575" y="4554"/>
                  <a:pt x="884526" y="-18717"/>
                  <a:pt x="1002105" y="0"/>
                </a:cubicBezTo>
                <a:cubicBezTo>
                  <a:pt x="1119684" y="18717"/>
                  <a:pt x="1503533" y="-19371"/>
                  <a:pt x="1819611" y="0"/>
                </a:cubicBezTo>
                <a:cubicBezTo>
                  <a:pt x="2135689" y="19371"/>
                  <a:pt x="2221697" y="-14250"/>
                  <a:pt x="2399777" y="0"/>
                </a:cubicBezTo>
                <a:cubicBezTo>
                  <a:pt x="2577857" y="14250"/>
                  <a:pt x="2737286" y="-10303"/>
                  <a:pt x="2979943" y="0"/>
                </a:cubicBezTo>
                <a:cubicBezTo>
                  <a:pt x="3222600" y="10303"/>
                  <a:pt x="3561237" y="25330"/>
                  <a:pt x="3797449" y="0"/>
                </a:cubicBezTo>
                <a:cubicBezTo>
                  <a:pt x="4033661" y="-25330"/>
                  <a:pt x="4140070" y="-2048"/>
                  <a:pt x="4298502" y="0"/>
                </a:cubicBezTo>
                <a:cubicBezTo>
                  <a:pt x="4456934" y="2048"/>
                  <a:pt x="4941467" y="40833"/>
                  <a:pt x="5116008" y="0"/>
                </a:cubicBezTo>
                <a:cubicBezTo>
                  <a:pt x="5290549" y="-40833"/>
                  <a:pt x="5532678" y="-33962"/>
                  <a:pt x="5933515" y="0"/>
                </a:cubicBezTo>
                <a:cubicBezTo>
                  <a:pt x="6334352" y="33962"/>
                  <a:pt x="6405951" y="32032"/>
                  <a:pt x="6592794" y="0"/>
                </a:cubicBezTo>
                <a:cubicBezTo>
                  <a:pt x="6779637" y="-32032"/>
                  <a:pt x="7587876" y="32486"/>
                  <a:pt x="7911353" y="0"/>
                </a:cubicBezTo>
                <a:cubicBezTo>
                  <a:pt x="7927981" y="253984"/>
                  <a:pt x="7897324" y="500397"/>
                  <a:pt x="7911353" y="646331"/>
                </a:cubicBezTo>
                <a:cubicBezTo>
                  <a:pt x="7822219" y="661861"/>
                  <a:pt x="7689663" y="652914"/>
                  <a:pt x="7489414" y="646331"/>
                </a:cubicBezTo>
                <a:cubicBezTo>
                  <a:pt x="7289165" y="639748"/>
                  <a:pt x="7044887" y="678341"/>
                  <a:pt x="6671908" y="646331"/>
                </a:cubicBezTo>
                <a:cubicBezTo>
                  <a:pt x="6298929" y="614321"/>
                  <a:pt x="6319366" y="638001"/>
                  <a:pt x="6170855" y="646331"/>
                </a:cubicBezTo>
                <a:cubicBezTo>
                  <a:pt x="6022344" y="654661"/>
                  <a:pt x="5744056" y="644824"/>
                  <a:pt x="5511576" y="646331"/>
                </a:cubicBezTo>
                <a:cubicBezTo>
                  <a:pt x="5279096" y="647838"/>
                  <a:pt x="5041229" y="646214"/>
                  <a:pt x="4694069" y="646331"/>
                </a:cubicBezTo>
                <a:cubicBezTo>
                  <a:pt x="4346909" y="646448"/>
                  <a:pt x="4300554" y="663821"/>
                  <a:pt x="4034790" y="646331"/>
                </a:cubicBezTo>
                <a:cubicBezTo>
                  <a:pt x="3769026" y="628841"/>
                  <a:pt x="3764363" y="629800"/>
                  <a:pt x="3612851" y="646331"/>
                </a:cubicBezTo>
                <a:cubicBezTo>
                  <a:pt x="3461339" y="662862"/>
                  <a:pt x="3253708" y="654857"/>
                  <a:pt x="3111799" y="646331"/>
                </a:cubicBezTo>
                <a:cubicBezTo>
                  <a:pt x="2969890" y="637805"/>
                  <a:pt x="2645333" y="652298"/>
                  <a:pt x="2294292" y="646331"/>
                </a:cubicBezTo>
                <a:cubicBezTo>
                  <a:pt x="1943251" y="640364"/>
                  <a:pt x="1947358" y="655663"/>
                  <a:pt x="1635013" y="646331"/>
                </a:cubicBezTo>
                <a:cubicBezTo>
                  <a:pt x="1322668" y="636999"/>
                  <a:pt x="1289992" y="650374"/>
                  <a:pt x="1133961" y="646331"/>
                </a:cubicBezTo>
                <a:cubicBezTo>
                  <a:pt x="977930" y="642288"/>
                  <a:pt x="367297" y="693647"/>
                  <a:pt x="0" y="646331"/>
                </a:cubicBezTo>
                <a:cubicBezTo>
                  <a:pt x="-9805" y="434279"/>
                  <a:pt x="-2198" y="321803"/>
                  <a:pt x="0" y="0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n-GB">
                <a:solidFill>
                  <a:srgbClr val="C00000"/>
                </a:solidFill>
                <a:hlinkClick r:id="rId5"/>
              </a:rPr>
              <a:t>https://github.com/Engineering-Research-and-Development/market4.0-data_app_test_BE</a:t>
            </a:r>
            <a:endParaRPr lang="en-GB">
              <a:solidFill>
                <a:srgbClr val="C00000"/>
              </a:solidFill>
            </a:endParaRPr>
          </a:p>
        </p:txBody>
      </p:sp>
      <p:sp>
        <p:nvSpPr>
          <p:cNvPr id="9" name="TextBox 4">
            <a:extLst>
              <a:ext uri="{FF2B5EF4-FFF2-40B4-BE49-F238E27FC236}">
                <a16:creationId xmlns:a16="http://schemas.microsoft.com/office/drawing/2014/main" id="{30EE4AAD-B608-436D-8B55-ADB49DA194B2}"/>
              </a:ext>
            </a:extLst>
          </p:cNvPr>
          <p:cNvSpPr txBox="1"/>
          <p:nvPr/>
        </p:nvSpPr>
        <p:spPr>
          <a:xfrm>
            <a:off x="2636924" y="1511013"/>
            <a:ext cx="3480440" cy="369332"/>
          </a:xfrm>
          <a:prstGeom prst="rect">
            <a:avLst/>
          </a:prstGeom>
          <a:solidFill>
            <a:srgbClr val="009FE3"/>
          </a:solidFill>
        </p:spPr>
        <p:txBody>
          <a:bodyPr wrap="none" rtlCol="0">
            <a:spAutoFit/>
          </a:bodyPr>
          <a:lstStyle/>
          <a:p>
            <a:r>
              <a:rPr lang="en-IT" dirty="0">
                <a:solidFill>
                  <a:schemeClr val="bg1"/>
                </a:solidFill>
              </a:rPr>
              <a:t>TRUE Connector – Dockerized  </a:t>
            </a:r>
          </a:p>
        </p:txBody>
      </p:sp>
      <p:sp>
        <p:nvSpPr>
          <p:cNvPr id="10" name="TextBox 12">
            <a:extLst>
              <a:ext uri="{FF2B5EF4-FFF2-40B4-BE49-F238E27FC236}">
                <a16:creationId xmlns:a16="http://schemas.microsoft.com/office/drawing/2014/main" id="{02CE9035-5225-4C60-9192-3AEC1EFD5E07}"/>
              </a:ext>
            </a:extLst>
          </p:cNvPr>
          <p:cNvSpPr txBox="1"/>
          <p:nvPr/>
        </p:nvSpPr>
        <p:spPr>
          <a:xfrm>
            <a:off x="2636924" y="2665337"/>
            <a:ext cx="6378669" cy="369332"/>
          </a:xfrm>
          <a:prstGeom prst="rect">
            <a:avLst/>
          </a:prstGeom>
          <a:solidFill>
            <a:srgbClr val="009FE3"/>
          </a:solidFill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IT"/>
              <a:t>TRUE Connector – Execution Core Container Source Code  </a:t>
            </a:r>
          </a:p>
        </p:txBody>
      </p:sp>
      <p:sp>
        <p:nvSpPr>
          <p:cNvPr id="11" name="TextBox 13">
            <a:extLst>
              <a:ext uri="{FF2B5EF4-FFF2-40B4-BE49-F238E27FC236}">
                <a16:creationId xmlns:a16="http://schemas.microsoft.com/office/drawing/2014/main" id="{181F54A7-F25C-47EA-A365-062E8A3E4D2A}"/>
              </a:ext>
            </a:extLst>
          </p:cNvPr>
          <p:cNvSpPr txBox="1"/>
          <p:nvPr/>
        </p:nvSpPr>
        <p:spPr>
          <a:xfrm>
            <a:off x="2636923" y="3807337"/>
            <a:ext cx="5400004" cy="369332"/>
          </a:xfrm>
          <a:prstGeom prst="rect">
            <a:avLst/>
          </a:prstGeom>
          <a:solidFill>
            <a:srgbClr val="009FE3"/>
          </a:solidFill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IT" dirty="0"/>
              <a:t>TRUE Connector – Trivial Data APP Source Code 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5EFB405-3DCB-45B9-B62D-4935C6F7C861}"/>
              </a:ext>
            </a:extLst>
          </p:cNvPr>
          <p:cNvSpPr/>
          <p:nvPr/>
        </p:nvSpPr>
        <p:spPr>
          <a:xfrm>
            <a:off x="2636924" y="5318669"/>
            <a:ext cx="7911353" cy="646331"/>
          </a:xfrm>
          <a:custGeom>
            <a:avLst/>
            <a:gdLst>
              <a:gd name="connsiteX0" fmla="*/ 0 w 7911353"/>
              <a:gd name="connsiteY0" fmla="*/ 0 h 646331"/>
              <a:gd name="connsiteX1" fmla="*/ 580166 w 7911353"/>
              <a:gd name="connsiteY1" fmla="*/ 0 h 646331"/>
              <a:gd name="connsiteX2" fmla="*/ 1002105 w 7911353"/>
              <a:gd name="connsiteY2" fmla="*/ 0 h 646331"/>
              <a:gd name="connsiteX3" fmla="*/ 1819611 w 7911353"/>
              <a:gd name="connsiteY3" fmla="*/ 0 h 646331"/>
              <a:gd name="connsiteX4" fmla="*/ 2399777 w 7911353"/>
              <a:gd name="connsiteY4" fmla="*/ 0 h 646331"/>
              <a:gd name="connsiteX5" fmla="*/ 2979943 w 7911353"/>
              <a:gd name="connsiteY5" fmla="*/ 0 h 646331"/>
              <a:gd name="connsiteX6" fmla="*/ 3797449 w 7911353"/>
              <a:gd name="connsiteY6" fmla="*/ 0 h 646331"/>
              <a:gd name="connsiteX7" fmla="*/ 4298502 w 7911353"/>
              <a:gd name="connsiteY7" fmla="*/ 0 h 646331"/>
              <a:gd name="connsiteX8" fmla="*/ 5116008 w 7911353"/>
              <a:gd name="connsiteY8" fmla="*/ 0 h 646331"/>
              <a:gd name="connsiteX9" fmla="*/ 5933515 w 7911353"/>
              <a:gd name="connsiteY9" fmla="*/ 0 h 646331"/>
              <a:gd name="connsiteX10" fmla="*/ 6592794 w 7911353"/>
              <a:gd name="connsiteY10" fmla="*/ 0 h 646331"/>
              <a:gd name="connsiteX11" fmla="*/ 7911353 w 7911353"/>
              <a:gd name="connsiteY11" fmla="*/ 0 h 646331"/>
              <a:gd name="connsiteX12" fmla="*/ 7911353 w 7911353"/>
              <a:gd name="connsiteY12" fmla="*/ 646331 h 646331"/>
              <a:gd name="connsiteX13" fmla="*/ 7489414 w 7911353"/>
              <a:gd name="connsiteY13" fmla="*/ 646331 h 646331"/>
              <a:gd name="connsiteX14" fmla="*/ 6671908 w 7911353"/>
              <a:gd name="connsiteY14" fmla="*/ 646331 h 646331"/>
              <a:gd name="connsiteX15" fmla="*/ 6170855 w 7911353"/>
              <a:gd name="connsiteY15" fmla="*/ 646331 h 646331"/>
              <a:gd name="connsiteX16" fmla="*/ 5511576 w 7911353"/>
              <a:gd name="connsiteY16" fmla="*/ 646331 h 646331"/>
              <a:gd name="connsiteX17" fmla="*/ 4694069 w 7911353"/>
              <a:gd name="connsiteY17" fmla="*/ 646331 h 646331"/>
              <a:gd name="connsiteX18" fmla="*/ 4034790 w 7911353"/>
              <a:gd name="connsiteY18" fmla="*/ 646331 h 646331"/>
              <a:gd name="connsiteX19" fmla="*/ 3612851 w 7911353"/>
              <a:gd name="connsiteY19" fmla="*/ 646331 h 646331"/>
              <a:gd name="connsiteX20" fmla="*/ 3111799 w 7911353"/>
              <a:gd name="connsiteY20" fmla="*/ 646331 h 646331"/>
              <a:gd name="connsiteX21" fmla="*/ 2294292 w 7911353"/>
              <a:gd name="connsiteY21" fmla="*/ 646331 h 646331"/>
              <a:gd name="connsiteX22" fmla="*/ 1635013 w 7911353"/>
              <a:gd name="connsiteY22" fmla="*/ 646331 h 646331"/>
              <a:gd name="connsiteX23" fmla="*/ 1133961 w 7911353"/>
              <a:gd name="connsiteY23" fmla="*/ 646331 h 646331"/>
              <a:gd name="connsiteX24" fmla="*/ 0 w 7911353"/>
              <a:gd name="connsiteY24" fmla="*/ 646331 h 646331"/>
              <a:gd name="connsiteX25" fmla="*/ 0 w 7911353"/>
              <a:gd name="connsiteY25" fmla="*/ 0 h 646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7911353" h="646331" extrusionOk="0">
                <a:moveTo>
                  <a:pt x="0" y="0"/>
                </a:moveTo>
                <a:cubicBezTo>
                  <a:pt x="268544" y="-2955"/>
                  <a:pt x="311757" y="-4554"/>
                  <a:pt x="580166" y="0"/>
                </a:cubicBezTo>
                <a:cubicBezTo>
                  <a:pt x="848575" y="4554"/>
                  <a:pt x="884526" y="-18717"/>
                  <a:pt x="1002105" y="0"/>
                </a:cubicBezTo>
                <a:cubicBezTo>
                  <a:pt x="1119684" y="18717"/>
                  <a:pt x="1503533" y="-19371"/>
                  <a:pt x="1819611" y="0"/>
                </a:cubicBezTo>
                <a:cubicBezTo>
                  <a:pt x="2135689" y="19371"/>
                  <a:pt x="2221697" y="-14250"/>
                  <a:pt x="2399777" y="0"/>
                </a:cubicBezTo>
                <a:cubicBezTo>
                  <a:pt x="2577857" y="14250"/>
                  <a:pt x="2737286" y="-10303"/>
                  <a:pt x="2979943" y="0"/>
                </a:cubicBezTo>
                <a:cubicBezTo>
                  <a:pt x="3222600" y="10303"/>
                  <a:pt x="3561237" y="25330"/>
                  <a:pt x="3797449" y="0"/>
                </a:cubicBezTo>
                <a:cubicBezTo>
                  <a:pt x="4033661" y="-25330"/>
                  <a:pt x="4140070" y="-2048"/>
                  <a:pt x="4298502" y="0"/>
                </a:cubicBezTo>
                <a:cubicBezTo>
                  <a:pt x="4456934" y="2048"/>
                  <a:pt x="4941467" y="40833"/>
                  <a:pt x="5116008" y="0"/>
                </a:cubicBezTo>
                <a:cubicBezTo>
                  <a:pt x="5290549" y="-40833"/>
                  <a:pt x="5532678" y="-33962"/>
                  <a:pt x="5933515" y="0"/>
                </a:cubicBezTo>
                <a:cubicBezTo>
                  <a:pt x="6334352" y="33962"/>
                  <a:pt x="6405951" y="32032"/>
                  <a:pt x="6592794" y="0"/>
                </a:cubicBezTo>
                <a:cubicBezTo>
                  <a:pt x="6779637" y="-32032"/>
                  <a:pt x="7587876" y="32486"/>
                  <a:pt x="7911353" y="0"/>
                </a:cubicBezTo>
                <a:cubicBezTo>
                  <a:pt x="7927981" y="253984"/>
                  <a:pt x="7897324" y="500397"/>
                  <a:pt x="7911353" y="646331"/>
                </a:cubicBezTo>
                <a:cubicBezTo>
                  <a:pt x="7822219" y="661861"/>
                  <a:pt x="7689663" y="652914"/>
                  <a:pt x="7489414" y="646331"/>
                </a:cubicBezTo>
                <a:cubicBezTo>
                  <a:pt x="7289165" y="639748"/>
                  <a:pt x="7044887" y="678341"/>
                  <a:pt x="6671908" y="646331"/>
                </a:cubicBezTo>
                <a:cubicBezTo>
                  <a:pt x="6298929" y="614321"/>
                  <a:pt x="6319366" y="638001"/>
                  <a:pt x="6170855" y="646331"/>
                </a:cubicBezTo>
                <a:cubicBezTo>
                  <a:pt x="6022344" y="654661"/>
                  <a:pt x="5744056" y="644824"/>
                  <a:pt x="5511576" y="646331"/>
                </a:cubicBezTo>
                <a:cubicBezTo>
                  <a:pt x="5279096" y="647838"/>
                  <a:pt x="5041229" y="646214"/>
                  <a:pt x="4694069" y="646331"/>
                </a:cubicBezTo>
                <a:cubicBezTo>
                  <a:pt x="4346909" y="646448"/>
                  <a:pt x="4300554" y="663821"/>
                  <a:pt x="4034790" y="646331"/>
                </a:cubicBezTo>
                <a:cubicBezTo>
                  <a:pt x="3769026" y="628841"/>
                  <a:pt x="3764363" y="629800"/>
                  <a:pt x="3612851" y="646331"/>
                </a:cubicBezTo>
                <a:cubicBezTo>
                  <a:pt x="3461339" y="662862"/>
                  <a:pt x="3253708" y="654857"/>
                  <a:pt x="3111799" y="646331"/>
                </a:cubicBezTo>
                <a:cubicBezTo>
                  <a:pt x="2969890" y="637805"/>
                  <a:pt x="2645333" y="652298"/>
                  <a:pt x="2294292" y="646331"/>
                </a:cubicBezTo>
                <a:cubicBezTo>
                  <a:pt x="1943251" y="640364"/>
                  <a:pt x="1947358" y="655663"/>
                  <a:pt x="1635013" y="646331"/>
                </a:cubicBezTo>
                <a:cubicBezTo>
                  <a:pt x="1322668" y="636999"/>
                  <a:pt x="1289992" y="650374"/>
                  <a:pt x="1133961" y="646331"/>
                </a:cubicBezTo>
                <a:cubicBezTo>
                  <a:pt x="977930" y="642288"/>
                  <a:pt x="367297" y="693647"/>
                  <a:pt x="0" y="646331"/>
                </a:cubicBezTo>
                <a:cubicBezTo>
                  <a:pt x="-9805" y="434279"/>
                  <a:pt x="-2198" y="321803"/>
                  <a:pt x="0" y="0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n-GB">
                <a:solidFill>
                  <a:srgbClr val="C00000"/>
                </a:solidFill>
                <a:hlinkClick r:id="rId6"/>
              </a:rPr>
              <a:t>https://github.com/Engineering-Research-and-Development/market4.0-uc_data_app</a:t>
            </a:r>
            <a:endParaRPr lang="en-GB" dirty="0">
              <a:solidFill>
                <a:srgbClr val="C00000"/>
              </a:solidFill>
            </a:endParaRPr>
          </a:p>
        </p:txBody>
      </p:sp>
      <p:sp>
        <p:nvSpPr>
          <p:cNvPr id="13" name="TextBox 14">
            <a:extLst>
              <a:ext uri="{FF2B5EF4-FFF2-40B4-BE49-F238E27FC236}">
                <a16:creationId xmlns:a16="http://schemas.microsoft.com/office/drawing/2014/main" id="{FDCF4E39-E9C3-468D-BADA-B9D78EF06AE4}"/>
              </a:ext>
            </a:extLst>
          </p:cNvPr>
          <p:cNvSpPr txBox="1"/>
          <p:nvPr/>
        </p:nvSpPr>
        <p:spPr>
          <a:xfrm>
            <a:off x="2636923" y="4949337"/>
            <a:ext cx="5720540" cy="369332"/>
          </a:xfrm>
          <a:prstGeom prst="rect">
            <a:avLst/>
          </a:prstGeom>
          <a:solidFill>
            <a:srgbClr val="009FE3"/>
          </a:solidFill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IT"/>
              <a:t>TRUE Connector – Usage Control APP Source Code  </a:t>
            </a:r>
          </a:p>
        </p:txBody>
      </p:sp>
    </p:spTree>
    <p:extLst>
      <p:ext uri="{BB962C8B-B14F-4D97-AF65-F5344CB8AC3E}">
        <p14:creationId xmlns:p14="http://schemas.microsoft.com/office/powerpoint/2010/main" val="35364967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A08A73E0-AA54-4F31-812F-14171CB07C2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it-IT" dirty="0"/>
              <a:t>THANK YOU</a:t>
            </a:r>
          </a:p>
        </p:txBody>
      </p:sp>
      <p:pic>
        <p:nvPicPr>
          <p:cNvPr id="7" name="Segnaposto immagine 32">
            <a:extLst>
              <a:ext uri="{FF2B5EF4-FFF2-40B4-BE49-F238E27FC236}">
                <a16:creationId xmlns:a16="http://schemas.microsoft.com/office/drawing/2014/main" id="{A4498E2B-ED48-41F0-BDDF-12EB17AB703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426394" y="1992650"/>
            <a:ext cx="836708" cy="836708"/>
          </a:xfrm>
          <a:prstGeom prst="ellipse">
            <a:avLst/>
          </a:prstGeom>
        </p:spPr>
      </p:pic>
      <p:pic>
        <p:nvPicPr>
          <p:cNvPr id="8" name="Segnaposto immagine 7">
            <a:extLst>
              <a:ext uri="{FF2B5EF4-FFF2-40B4-BE49-F238E27FC236}">
                <a16:creationId xmlns:a16="http://schemas.microsoft.com/office/drawing/2014/main" id="{8FEAF99B-A138-4E22-A10D-022A0CB171B8}"/>
              </a:ext>
            </a:extLst>
          </p:cNvPr>
          <p:cNvPicPr>
            <a:picLocks noGrp="1"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" b="60"/>
          <a:stretch/>
        </p:blipFill>
        <p:spPr>
          <a:xfrm>
            <a:off x="4455890" y="4116066"/>
            <a:ext cx="837713" cy="836708"/>
          </a:xfrm>
          <a:prstGeom prst="ellipse">
            <a:avLst/>
          </a:prstGeom>
          <a:noFill/>
          <a:ln>
            <a:noFill/>
          </a:ln>
        </p:spPr>
      </p:pic>
      <p:sp>
        <p:nvSpPr>
          <p:cNvPr id="9" name="Segnaposto testo 12">
            <a:extLst>
              <a:ext uri="{FF2B5EF4-FFF2-40B4-BE49-F238E27FC236}">
                <a16:creationId xmlns:a16="http://schemas.microsoft.com/office/drawing/2014/main" id="{0ACDB29B-0AAC-45C5-81E3-9B6301C98F77}"/>
              </a:ext>
            </a:extLst>
          </p:cNvPr>
          <p:cNvSpPr txBox="1">
            <a:spLocks/>
          </p:cNvSpPr>
          <p:nvPr/>
        </p:nvSpPr>
        <p:spPr>
          <a:xfrm>
            <a:off x="5372095" y="1968369"/>
            <a:ext cx="2868329" cy="61912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800" kern="1200">
                <a:solidFill>
                  <a:srgbClr val="0E4A6D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rgbClr val="0E4A6D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000" kern="1200">
                <a:solidFill>
                  <a:srgbClr val="0E4A6D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rgbClr val="0E4A6D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rgbClr val="0E4A6D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it-IT" sz="1800" dirty="0"/>
              <a:t>Gabriele De Luca</a:t>
            </a:r>
          </a:p>
        </p:txBody>
      </p:sp>
      <p:sp>
        <p:nvSpPr>
          <p:cNvPr id="10" name="Segnaposto testo 15">
            <a:extLst>
              <a:ext uri="{FF2B5EF4-FFF2-40B4-BE49-F238E27FC236}">
                <a16:creationId xmlns:a16="http://schemas.microsoft.com/office/drawing/2014/main" id="{2DBB6523-90C1-48E5-B8A3-7777C01B406F}"/>
              </a:ext>
            </a:extLst>
          </p:cNvPr>
          <p:cNvSpPr txBox="1">
            <a:spLocks/>
          </p:cNvSpPr>
          <p:nvPr/>
        </p:nvSpPr>
        <p:spPr>
          <a:xfrm>
            <a:off x="5392564" y="2282383"/>
            <a:ext cx="2868421" cy="58102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300" i="1" dirty="0">
                <a:solidFill>
                  <a:srgbClr val="0E4A6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Senior</a:t>
            </a:r>
            <a:r>
              <a:rPr lang="it-IT" sz="900" i="1" dirty="0"/>
              <a:t>  </a:t>
            </a:r>
            <a:r>
              <a:rPr lang="it-IT" sz="1300" i="1" dirty="0">
                <a:solidFill>
                  <a:srgbClr val="0E4A6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Researcher</a:t>
            </a:r>
          </a:p>
          <a:p>
            <a:r>
              <a:rPr lang="it-IT" dirty="0">
                <a:hlinkClick r:id="rId4"/>
              </a:rPr>
              <a:t>gabriele.deluca@eng.it</a:t>
            </a:r>
            <a:endParaRPr lang="it-IT" dirty="0"/>
          </a:p>
          <a:p>
            <a:endParaRPr lang="it-IT" dirty="0"/>
          </a:p>
        </p:txBody>
      </p:sp>
      <p:sp>
        <p:nvSpPr>
          <p:cNvPr id="12" name="Segnaposto testo 3">
            <a:extLst>
              <a:ext uri="{FF2B5EF4-FFF2-40B4-BE49-F238E27FC236}">
                <a16:creationId xmlns:a16="http://schemas.microsoft.com/office/drawing/2014/main" id="{E232D817-4E4F-46ED-9D51-570F77B5F1F5}"/>
              </a:ext>
            </a:extLst>
          </p:cNvPr>
          <p:cNvSpPr>
            <a:spLocks noGrp="1"/>
          </p:cNvSpPr>
          <p:nvPr/>
        </p:nvSpPr>
        <p:spPr>
          <a:xfrm>
            <a:off x="5408413" y="4893452"/>
            <a:ext cx="2868421" cy="6191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800" dirty="0">
                <a:solidFill>
                  <a:srgbClr val="0E4A6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Angelo </a:t>
            </a:r>
            <a:r>
              <a:rPr lang="it-IT" sz="1800" dirty="0" err="1">
                <a:solidFill>
                  <a:srgbClr val="0E4A6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Marguglio</a:t>
            </a:r>
            <a:endParaRPr lang="it-IT" sz="1800" dirty="0">
              <a:solidFill>
                <a:srgbClr val="0E4A6D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3" name="Segnaposto immagine 7">
            <a:extLst>
              <a:ext uri="{FF2B5EF4-FFF2-40B4-BE49-F238E27FC236}">
                <a16:creationId xmlns:a16="http://schemas.microsoft.com/office/drawing/2014/main" id="{47372719-08EE-473D-856F-60FC111C81AE}"/>
              </a:ext>
            </a:extLst>
          </p:cNvPr>
          <p:cNvPicPr>
            <a:picLocks noGrp="1" noChangeAspect="1"/>
          </p:cNvPicPr>
          <p:nvPr/>
        </p:nvPicPr>
        <p:blipFill>
          <a:blip r:embed="rId5"/>
          <a:srcRect t="60" b="60"/>
          <a:stretch/>
        </p:blipFill>
        <p:spPr>
          <a:xfrm>
            <a:off x="4455890" y="5172725"/>
            <a:ext cx="837713" cy="836708"/>
          </a:xfrm>
          <a:prstGeom prst="ellipse">
            <a:avLst/>
          </a:prstGeom>
          <a:noFill/>
          <a:ln>
            <a:noFill/>
          </a:ln>
        </p:spPr>
      </p:pic>
      <p:sp>
        <p:nvSpPr>
          <p:cNvPr id="14" name="Segnaposto testo 15">
            <a:extLst>
              <a:ext uri="{FF2B5EF4-FFF2-40B4-BE49-F238E27FC236}">
                <a16:creationId xmlns:a16="http://schemas.microsoft.com/office/drawing/2014/main" id="{5C025CC8-D52D-4C95-BA11-273C262DB00C}"/>
              </a:ext>
            </a:extLst>
          </p:cNvPr>
          <p:cNvSpPr txBox="1">
            <a:spLocks/>
          </p:cNvSpPr>
          <p:nvPr/>
        </p:nvSpPr>
        <p:spPr>
          <a:xfrm>
            <a:off x="5422563" y="5464793"/>
            <a:ext cx="2868421" cy="58102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300" i="1" dirty="0">
                <a:solidFill>
                  <a:srgbClr val="0E4A6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Head of Unit</a:t>
            </a:r>
          </a:p>
          <a:p>
            <a:r>
              <a:rPr lang="it-IT" dirty="0">
                <a:hlinkClick r:id="rId6"/>
              </a:rPr>
              <a:t>angelo.marguglio@eng.it</a:t>
            </a:r>
            <a:endParaRPr lang="it-IT" dirty="0"/>
          </a:p>
          <a:p>
            <a:endParaRPr lang="it-IT" dirty="0"/>
          </a:p>
          <a:p>
            <a:endParaRPr lang="it-IT" dirty="0"/>
          </a:p>
        </p:txBody>
      </p:sp>
      <p:sp>
        <p:nvSpPr>
          <p:cNvPr id="15" name="Segnaposto testo 3">
            <a:extLst>
              <a:ext uri="{FF2B5EF4-FFF2-40B4-BE49-F238E27FC236}">
                <a16:creationId xmlns:a16="http://schemas.microsoft.com/office/drawing/2014/main" id="{4832050C-7B34-485B-9805-ACB46B3D96A7}"/>
              </a:ext>
            </a:extLst>
          </p:cNvPr>
          <p:cNvSpPr>
            <a:spLocks noGrp="1"/>
          </p:cNvSpPr>
          <p:nvPr/>
        </p:nvSpPr>
        <p:spPr>
          <a:xfrm>
            <a:off x="5396816" y="2836619"/>
            <a:ext cx="2868421" cy="6191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800" dirty="0">
                <a:solidFill>
                  <a:srgbClr val="0E4A6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David Jovanovic</a:t>
            </a:r>
          </a:p>
        </p:txBody>
      </p:sp>
      <p:pic>
        <p:nvPicPr>
          <p:cNvPr id="16" name="Segnaposto immagine 7">
            <a:extLst>
              <a:ext uri="{FF2B5EF4-FFF2-40B4-BE49-F238E27FC236}">
                <a16:creationId xmlns:a16="http://schemas.microsoft.com/office/drawing/2014/main" id="{859A1B47-157F-43EA-BAD7-1AF591ED1411}"/>
              </a:ext>
            </a:extLst>
          </p:cNvPr>
          <p:cNvPicPr>
            <a:picLocks noGrp="1" noChangeAspect="1"/>
          </p:cNvPicPr>
          <p:nvPr/>
        </p:nvPicPr>
        <p:blipFill>
          <a:blip r:embed="rId7"/>
          <a:srcRect t="60" b="60"/>
          <a:stretch/>
        </p:blipFill>
        <p:spPr>
          <a:xfrm>
            <a:off x="4446360" y="3068001"/>
            <a:ext cx="837713" cy="836708"/>
          </a:xfrm>
          <a:prstGeom prst="ellipse">
            <a:avLst/>
          </a:prstGeom>
          <a:noFill/>
          <a:ln>
            <a:noFill/>
          </a:ln>
        </p:spPr>
      </p:pic>
      <p:sp>
        <p:nvSpPr>
          <p:cNvPr id="17" name="Segnaposto testo 15">
            <a:extLst>
              <a:ext uri="{FF2B5EF4-FFF2-40B4-BE49-F238E27FC236}">
                <a16:creationId xmlns:a16="http://schemas.microsoft.com/office/drawing/2014/main" id="{A3B846FA-AFC3-4BEB-B831-86BDC6848F84}"/>
              </a:ext>
            </a:extLst>
          </p:cNvPr>
          <p:cNvSpPr txBox="1">
            <a:spLocks/>
          </p:cNvSpPr>
          <p:nvPr/>
        </p:nvSpPr>
        <p:spPr>
          <a:xfrm>
            <a:off x="5401320" y="3402716"/>
            <a:ext cx="2882609" cy="58102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300" i="1" dirty="0">
                <a:solidFill>
                  <a:srgbClr val="0E4A6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Developer</a:t>
            </a:r>
          </a:p>
          <a:p>
            <a:r>
              <a:rPr lang="it-IT" dirty="0">
                <a:hlinkClick r:id="rId8"/>
              </a:rPr>
              <a:t>david.jovanovic@eng.it</a:t>
            </a:r>
            <a:endParaRPr lang="it-IT" dirty="0"/>
          </a:p>
          <a:p>
            <a:endParaRPr lang="it-IT" dirty="0"/>
          </a:p>
          <a:p>
            <a:endParaRPr lang="it-IT" dirty="0"/>
          </a:p>
          <a:p>
            <a:endParaRPr lang="it-IT" dirty="0"/>
          </a:p>
          <a:p>
            <a:endParaRPr lang="it-IT" dirty="0"/>
          </a:p>
        </p:txBody>
      </p:sp>
      <p:sp>
        <p:nvSpPr>
          <p:cNvPr id="18" name="Segnaposto testo 12">
            <a:extLst>
              <a:ext uri="{FF2B5EF4-FFF2-40B4-BE49-F238E27FC236}">
                <a16:creationId xmlns:a16="http://schemas.microsoft.com/office/drawing/2014/main" id="{52F710D1-FAE0-465A-9C53-83570EAAAB97}"/>
              </a:ext>
            </a:extLst>
          </p:cNvPr>
          <p:cNvSpPr txBox="1">
            <a:spLocks/>
          </p:cNvSpPr>
          <p:nvPr/>
        </p:nvSpPr>
        <p:spPr>
          <a:xfrm>
            <a:off x="8290984" y="1743075"/>
            <a:ext cx="2868421" cy="6191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800" dirty="0">
                <a:solidFill>
                  <a:srgbClr val="0E4A6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Mattia Marzano</a:t>
            </a:r>
          </a:p>
        </p:txBody>
      </p:sp>
      <p:sp>
        <p:nvSpPr>
          <p:cNvPr id="19" name="Segnaposto testo 15">
            <a:extLst>
              <a:ext uri="{FF2B5EF4-FFF2-40B4-BE49-F238E27FC236}">
                <a16:creationId xmlns:a16="http://schemas.microsoft.com/office/drawing/2014/main" id="{F06FFA47-25FA-4C92-BE9C-19E629247CAF}"/>
              </a:ext>
            </a:extLst>
          </p:cNvPr>
          <p:cNvSpPr txBox="1">
            <a:spLocks/>
          </p:cNvSpPr>
          <p:nvPr/>
        </p:nvSpPr>
        <p:spPr>
          <a:xfrm>
            <a:off x="8301923" y="2296981"/>
            <a:ext cx="2385127" cy="58102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300" i="1" dirty="0">
                <a:solidFill>
                  <a:srgbClr val="0E4A6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Researcher</a:t>
            </a:r>
          </a:p>
          <a:p>
            <a:r>
              <a:rPr lang="it-IT" dirty="0">
                <a:hlinkClick r:id="rId9"/>
              </a:rPr>
              <a:t>mattiagiuseppe.marzano@eng.it</a:t>
            </a:r>
            <a:endParaRPr lang="it-IT" dirty="0"/>
          </a:p>
          <a:p>
            <a:endParaRPr lang="it-IT" dirty="0"/>
          </a:p>
        </p:txBody>
      </p:sp>
      <p:pic>
        <p:nvPicPr>
          <p:cNvPr id="20" name="Immagine 19">
            <a:extLst>
              <a:ext uri="{FF2B5EF4-FFF2-40B4-BE49-F238E27FC236}">
                <a16:creationId xmlns:a16="http://schemas.microsoft.com/office/drawing/2014/main" id="{97C1CEF2-A8FA-45A9-B3A0-A4C0FB51203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596801" y="1962272"/>
            <a:ext cx="643622" cy="836709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</p:spPr>
      </p:pic>
      <p:sp>
        <p:nvSpPr>
          <p:cNvPr id="22" name="Segnaposto testo 12">
            <a:extLst>
              <a:ext uri="{FF2B5EF4-FFF2-40B4-BE49-F238E27FC236}">
                <a16:creationId xmlns:a16="http://schemas.microsoft.com/office/drawing/2014/main" id="{7FA210E6-1844-4848-9973-6696E98151BC}"/>
              </a:ext>
            </a:extLst>
          </p:cNvPr>
          <p:cNvSpPr txBox="1">
            <a:spLocks/>
          </p:cNvSpPr>
          <p:nvPr/>
        </p:nvSpPr>
        <p:spPr>
          <a:xfrm>
            <a:off x="5381769" y="3816036"/>
            <a:ext cx="2868421" cy="6191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800" dirty="0">
                <a:solidFill>
                  <a:srgbClr val="0E4A6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Igor Balog</a:t>
            </a:r>
          </a:p>
        </p:txBody>
      </p:sp>
      <p:sp>
        <p:nvSpPr>
          <p:cNvPr id="23" name="Segnaposto testo 15">
            <a:extLst>
              <a:ext uri="{FF2B5EF4-FFF2-40B4-BE49-F238E27FC236}">
                <a16:creationId xmlns:a16="http://schemas.microsoft.com/office/drawing/2014/main" id="{03B68A5B-DA76-41E9-89DF-7A0C7B7CFDA3}"/>
              </a:ext>
            </a:extLst>
          </p:cNvPr>
          <p:cNvSpPr txBox="1">
            <a:spLocks/>
          </p:cNvSpPr>
          <p:nvPr/>
        </p:nvSpPr>
        <p:spPr>
          <a:xfrm>
            <a:off x="5372002" y="4420563"/>
            <a:ext cx="2868421" cy="58102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300" i="1" dirty="0">
                <a:solidFill>
                  <a:srgbClr val="0E4A6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Senior</a:t>
            </a:r>
            <a:r>
              <a:rPr lang="it-IT" dirty="0"/>
              <a:t> </a:t>
            </a:r>
            <a:r>
              <a:rPr lang="it-IT" sz="1300" i="1" dirty="0">
                <a:solidFill>
                  <a:srgbClr val="0E4A6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Developer</a:t>
            </a:r>
          </a:p>
          <a:p>
            <a:r>
              <a:rPr lang="it-IT" dirty="0">
                <a:hlinkClick r:id="rId11"/>
              </a:rPr>
              <a:t>igor.balog@eng.it</a:t>
            </a:r>
            <a:endParaRPr lang="it-IT" dirty="0"/>
          </a:p>
          <a:p>
            <a:endParaRPr lang="it-IT" dirty="0"/>
          </a:p>
        </p:txBody>
      </p:sp>
      <p:pic>
        <p:nvPicPr>
          <p:cNvPr id="25" name="Immagine 24">
            <a:extLst>
              <a:ext uri="{FF2B5EF4-FFF2-40B4-BE49-F238E27FC236}">
                <a16:creationId xmlns:a16="http://schemas.microsoft.com/office/drawing/2014/main" id="{40B598C1-4C4C-4C35-94E5-61E383530D61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00587" y="2716465"/>
            <a:ext cx="3928526" cy="334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067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A302DB7C544E3B47A74DB772D89FD2C3" ma:contentTypeVersion="1" ma:contentTypeDescription="Ein neues Dokument erstellen." ma:contentTypeScope="" ma:versionID="bbe98b5cd69fb42e3133436e6dc9cd48">
  <xsd:schema xmlns:xsd="http://www.w3.org/2001/XMLSchema" xmlns:xs="http://www.w3.org/2001/XMLSchema" xmlns:p="http://schemas.microsoft.com/office/2006/metadata/properties" xmlns:ns2="35bd24f8-8c07-4b2b-9a49-d07d89c85d7d" xmlns:ns3="eb952f27-1464-48f9-82c9-1b678a5a94fb" targetNamespace="http://schemas.microsoft.com/office/2006/metadata/properties" ma:root="true" ma:fieldsID="8cf3c96dcc8b00414a07bed77acb668a" ns2:_="" ns3:_="">
    <xsd:import namespace="35bd24f8-8c07-4b2b-9a49-d07d89c85d7d"/>
    <xsd:import namespace="eb952f27-1464-48f9-82c9-1b678a5a94f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5bd24f8-8c07-4b2b-9a49-d07d89c85d7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b952f27-1464-48f9-82c9-1b678a5a94fb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4152EA6-FF09-4091-8E28-78213C4844B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5bd24f8-8c07-4b2b-9a49-d07d89c85d7d"/>
    <ds:schemaRef ds:uri="eb952f27-1464-48f9-82c9-1b678a5a94f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5EE0C0F-3A2E-4184-9549-1F27EC8C4963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5720FE59-A0AC-458E-BAA9-9318868EA18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78</TotalTime>
  <Words>355</Words>
  <Application>Microsoft Office PowerPoint</Application>
  <PresentationFormat>Widescreen</PresentationFormat>
  <Paragraphs>133</Paragraphs>
  <Slides>8</Slides>
  <Notes>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8</vt:i4>
      </vt:variant>
    </vt:vector>
  </HeadingPairs>
  <TitlesOfParts>
    <vt:vector size="15" baseType="lpstr">
      <vt:lpstr>Arial</vt:lpstr>
      <vt:lpstr>Calibri</vt:lpstr>
      <vt:lpstr>Georgia</vt:lpstr>
      <vt:lpstr>Roboto</vt:lpstr>
      <vt:lpstr>Segoe UI</vt:lpstr>
      <vt:lpstr>Wingdings</vt:lpstr>
      <vt:lpstr>Office</vt:lpstr>
      <vt:lpstr>Presentazione standard di PowerPoint</vt:lpstr>
      <vt:lpstr>TRUE Connector</vt:lpstr>
      <vt:lpstr>TRUE Connector Main Features</vt:lpstr>
      <vt:lpstr>TRUE Connector – IDS Trusted Environment</vt:lpstr>
      <vt:lpstr>TRUE Connector - Components</vt:lpstr>
      <vt:lpstr>TRUE Connector – Supported services, protocols and Data Formats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Andreas Kembügler</dc:creator>
  <cp:lastModifiedBy>Mattia Giuseppe Marzano</cp:lastModifiedBy>
  <cp:revision>4</cp:revision>
  <dcterms:created xsi:type="dcterms:W3CDTF">2022-04-07T08:30:07Z</dcterms:created>
  <dcterms:modified xsi:type="dcterms:W3CDTF">2022-04-19T15:32:12Z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0x010100A302DB7C544E3B47A74DB772D89FD2C3</vt:lpwstr>
  </property>
</Properties>
</file>

<file path=docProps/thumbnail.jpeg>
</file>